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13"/>
  </p:notesMasterIdLst>
  <p:sldIdLst>
    <p:sldId id="256" r:id="rId3"/>
    <p:sldId id="259" r:id="rId4"/>
    <p:sldId id="287" r:id="rId5"/>
    <p:sldId id="260" r:id="rId6"/>
    <p:sldId id="261" r:id="rId7"/>
    <p:sldId id="263" r:id="rId8"/>
    <p:sldId id="262" r:id="rId9"/>
    <p:sldId id="264" r:id="rId10"/>
    <p:sldId id="265" r:id="rId11"/>
    <p:sldId id="286" r:id="rId12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2262" y="108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3ec8204d7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3ec8204d7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3" name="Google Shape;6833;g956160e29b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4" name="Google Shape;6834;g956160e29b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g96c5e74a8e_0_1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4" name="Google Shape;1944;g96c5e74a8e_0_1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>
          <a:extLst>
            <a:ext uri="{FF2B5EF4-FFF2-40B4-BE49-F238E27FC236}">
              <a16:creationId xmlns:a16="http://schemas.microsoft.com/office/drawing/2014/main" id="{E1CC1623-942F-1702-D7F1-BCBA9A033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972a3953ce_1_290:notes">
            <a:extLst>
              <a:ext uri="{FF2B5EF4-FFF2-40B4-BE49-F238E27FC236}">
                <a16:creationId xmlns:a16="http://schemas.microsoft.com/office/drawing/2014/main" id="{5A8D8761-0BCD-FD4A-C1F3-D21E95AAE7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972a3953ce_1_290:notes">
            <a:extLst>
              <a:ext uri="{FF2B5EF4-FFF2-40B4-BE49-F238E27FC236}">
                <a16:creationId xmlns:a16="http://schemas.microsoft.com/office/drawing/2014/main" id="{9057D276-4820-F68F-901C-F8323E3000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116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96c5e74a8e_0_9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96c5e74a8e_0_90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Google Shape;2055;g96c5e74a8e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6" name="Google Shape;2056;g96c5e74a8e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" name="Google Shape;2208;g96c5e74a8e_0_8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9" name="Google Shape;2209;g96c5e74a8e_0_8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0" name="Google Shape;2100;g96c5e74a8e_0_2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1" name="Google Shape;2101;g96c5e74a8e_0_2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g96c5e74a8e_0_26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6" name="Google Shape;2486;g96c5e74a8e_0_26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7" name="Google Shape;3627;g96c5e74a8e_0_4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8" name="Google Shape;3628;g96c5e74a8e_0_40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448950" y="410575"/>
            <a:ext cx="8238000" cy="10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448950" y="1467425"/>
            <a:ext cx="2845500" cy="10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pos="5472">
          <p15:clr>
            <a:srgbClr val="EA4335"/>
          </p15:clr>
        </p15:guide>
        <p15:guide id="3" orient="horz" pos="259">
          <p15:clr>
            <a:srgbClr val="EA4335"/>
          </p15:clr>
        </p15:guide>
        <p15:guide id="4" orient="horz" pos="2981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>
            <a:spLocks noGrp="1"/>
          </p:cNvSpPr>
          <p:nvPr>
            <p:ph type="ctrTitle"/>
          </p:nvPr>
        </p:nvSpPr>
        <p:spPr>
          <a:xfrm>
            <a:off x="457200" y="411475"/>
            <a:ext cx="5051700" cy="1835400"/>
          </a:xfrm>
          <a:prstGeom prst="rect">
            <a:avLst/>
          </a:prstGeom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Checkpoint 02 – Aplicação de visão computacional</a:t>
            </a:r>
            <a:endParaRPr dirty="0"/>
          </a:p>
        </p:txBody>
      </p:sp>
      <p:sp>
        <p:nvSpPr>
          <p:cNvPr id="102" name="Google Shape;102;p27"/>
          <p:cNvSpPr txBox="1">
            <a:spLocks noGrp="1"/>
          </p:cNvSpPr>
          <p:nvPr>
            <p:ph type="subTitle" idx="1"/>
          </p:nvPr>
        </p:nvSpPr>
        <p:spPr>
          <a:xfrm>
            <a:off x="457200" y="2266574"/>
            <a:ext cx="2845500" cy="1661189"/>
          </a:xfrm>
          <a:prstGeom prst="rect">
            <a:avLst/>
          </a:prstGeom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/>
              <a:t>Dayane Santana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/>
              <a:t>Gabriel Penna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/>
              <a:t>Vinicius dos Santos</a:t>
            </a:r>
            <a:endParaRPr sz="1200" dirty="0"/>
          </a:p>
        </p:txBody>
      </p:sp>
      <p:grpSp>
        <p:nvGrpSpPr>
          <p:cNvPr id="103" name="Google Shape;103;p27"/>
          <p:cNvGrpSpPr/>
          <p:nvPr/>
        </p:nvGrpSpPr>
        <p:grpSpPr>
          <a:xfrm>
            <a:off x="3922132" y="435054"/>
            <a:ext cx="5117965" cy="5696539"/>
            <a:chOff x="625325" y="892975"/>
            <a:chExt cx="3629762" cy="4040098"/>
          </a:xfrm>
        </p:grpSpPr>
        <p:sp>
          <p:nvSpPr>
            <p:cNvPr id="104" name="Google Shape;104;p27"/>
            <p:cNvSpPr/>
            <p:nvPr/>
          </p:nvSpPr>
          <p:spPr>
            <a:xfrm>
              <a:off x="625325" y="2266827"/>
              <a:ext cx="3629762" cy="2666246"/>
            </a:xfrm>
            <a:custGeom>
              <a:avLst/>
              <a:gdLst/>
              <a:ahLst/>
              <a:cxnLst/>
              <a:rect l="l" t="t" r="r" b="b"/>
              <a:pathLst>
                <a:path w="89392" h="65663" extrusionOk="0">
                  <a:moveTo>
                    <a:pt x="33522" y="1"/>
                  </a:moveTo>
                  <a:lnTo>
                    <a:pt x="33145" y="64"/>
                  </a:lnTo>
                  <a:lnTo>
                    <a:pt x="32768" y="189"/>
                  </a:lnTo>
                  <a:lnTo>
                    <a:pt x="32392" y="378"/>
                  </a:lnTo>
                  <a:lnTo>
                    <a:pt x="1632" y="18394"/>
                  </a:lnTo>
                  <a:lnTo>
                    <a:pt x="1255" y="18645"/>
                  </a:lnTo>
                  <a:lnTo>
                    <a:pt x="1004" y="18959"/>
                  </a:lnTo>
                  <a:lnTo>
                    <a:pt x="753" y="19210"/>
                  </a:lnTo>
                  <a:lnTo>
                    <a:pt x="502" y="19587"/>
                  </a:lnTo>
                  <a:lnTo>
                    <a:pt x="377" y="19900"/>
                  </a:lnTo>
                  <a:lnTo>
                    <a:pt x="251" y="20277"/>
                  </a:lnTo>
                  <a:lnTo>
                    <a:pt x="188" y="20654"/>
                  </a:lnTo>
                  <a:lnTo>
                    <a:pt x="126" y="21030"/>
                  </a:lnTo>
                  <a:lnTo>
                    <a:pt x="188" y="21407"/>
                  </a:lnTo>
                  <a:lnTo>
                    <a:pt x="251" y="21784"/>
                  </a:lnTo>
                  <a:lnTo>
                    <a:pt x="377" y="22098"/>
                  </a:lnTo>
                  <a:lnTo>
                    <a:pt x="502" y="22474"/>
                  </a:lnTo>
                  <a:lnTo>
                    <a:pt x="753" y="22788"/>
                  </a:lnTo>
                  <a:lnTo>
                    <a:pt x="1004" y="23102"/>
                  </a:lnTo>
                  <a:lnTo>
                    <a:pt x="1255" y="23353"/>
                  </a:lnTo>
                  <a:lnTo>
                    <a:pt x="1632" y="23604"/>
                  </a:lnTo>
                  <a:lnTo>
                    <a:pt x="11048" y="29128"/>
                  </a:lnTo>
                  <a:lnTo>
                    <a:pt x="11425" y="29379"/>
                  </a:lnTo>
                  <a:lnTo>
                    <a:pt x="11676" y="29630"/>
                  </a:lnTo>
                  <a:lnTo>
                    <a:pt x="11990" y="29944"/>
                  </a:lnTo>
                  <a:lnTo>
                    <a:pt x="12178" y="30321"/>
                  </a:lnTo>
                  <a:lnTo>
                    <a:pt x="12304" y="30635"/>
                  </a:lnTo>
                  <a:lnTo>
                    <a:pt x="12429" y="31012"/>
                  </a:lnTo>
                  <a:lnTo>
                    <a:pt x="12492" y="31388"/>
                  </a:lnTo>
                  <a:lnTo>
                    <a:pt x="12555" y="31765"/>
                  </a:lnTo>
                  <a:lnTo>
                    <a:pt x="12492" y="32141"/>
                  </a:lnTo>
                  <a:lnTo>
                    <a:pt x="12429" y="32518"/>
                  </a:lnTo>
                  <a:lnTo>
                    <a:pt x="12304" y="32832"/>
                  </a:lnTo>
                  <a:lnTo>
                    <a:pt x="12178" y="33209"/>
                  </a:lnTo>
                  <a:lnTo>
                    <a:pt x="11927" y="33522"/>
                  </a:lnTo>
                  <a:lnTo>
                    <a:pt x="11676" y="33836"/>
                  </a:lnTo>
                  <a:lnTo>
                    <a:pt x="11425" y="34087"/>
                  </a:lnTo>
                  <a:lnTo>
                    <a:pt x="11048" y="34339"/>
                  </a:lnTo>
                  <a:lnTo>
                    <a:pt x="1507" y="39925"/>
                  </a:lnTo>
                  <a:lnTo>
                    <a:pt x="1130" y="40177"/>
                  </a:lnTo>
                  <a:lnTo>
                    <a:pt x="879" y="40428"/>
                  </a:lnTo>
                  <a:lnTo>
                    <a:pt x="628" y="40742"/>
                  </a:lnTo>
                  <a:lnTo>
                    <a:pt x="377" y="41055"/>
                  </a:lnTo>
                  <a:lnTo>
                    <a:pt x="251" y="41432"/>
                  </a:lnTo>
                  <a:lnTo>
                    <a:pt x="126" y="41746"/>
                  </a:lnTo>
                  <a:lnTo>
                    <a:pt x="63" y="42123"/>
                  </a:lnTo>
                  <a:lnTo>
                    <a:pt x="0" y="42499"/>
                  </a:lnTo>
                  <a:lnTo>
                    <a:pt x="63" y="42876"/>
                  </a:lnTo>
                  <a:lnTo>
                    <a:pt x="126" y="43253"/>
                  </a:lnTo>
                  <a:lnTo>
                    <a:pt x="251" y="43629"/>
                  </a:lnTo>
                  <a:lnTo>
                    <a:pt x="377" y="44006"/>
                  </a:lnTo>
                  <a:lnTo>
                    <a:pt x="628" y="44320"/>
                  </a:lnTo>
                  <a:lnTo>
                    <a:pt x="879" y="44634"/>
                  </a:lnTo>
                  <a:lnTo>
                    <a:pt x="1130" y="44885"/>
                  </a:lnTo>
                  <a:lnTo>
                    <a:pt x="1507" y="45136"/>
                  </a:lnTo>
                  <a:lnTo>
                    <a:pt x="35907" y="65224"/>
                  </a:lnTo>
                  <a:lnTo>
                    <a:pt x="36221" y="65412"/>
                  </a:lnTo>
                  <a:lnTo>
                    <a:pt x="36598" y="65537"/>
                  </a:lnTo>
                  <a:lnTo>
                    <a:pt x="37037" y="65663"/>
                  </a:lnTo>
                  <a:lnTo>
                    <a:pt x="37790" y="65663"/>
                  </a:lnTo>
                  <a:lnTo>
                    <a:pt x="38167" y="65537"/>
                  </a:lnTo>
                  <a:lnTo>
                    <a:pt x="38544" y="65412"/>
                  </a:lnTo>
                  <a:lnTo>
                    <a:pt x="38920" y="65224"/>
                  </a:lnTo>
                  <a:lnTo>
                    <a:pt x="87884" y="36536"/>
                  </a:lnTo>
                  <a:lnTo>
                    <a:pt x="88198" y="36285"/>
                  </a:lnTo>
                  <a:lnTo>
                    <a:pt x="88512" y="36033"/>
                  </a:lnTo>
                  <a:lnTo>
                    <a:pt x="88763" y="35720"/>
                  </a:lnTo>
                  <a:lnTo>
                    <a:pt x="89014" y="35406"/>
                  </a:lnTo>
                  <a:lnTo>
                    <a:pt x="89140" y="35029"/>
                  </a:lnTo>
                  <a:lnTo>
                    <a:pt x="89265" y="34652"/>
                  </a:lnTo>
                  <a:lnTo>
                    <a:pt x="89328" y="34276"/>
                  </a:lnTo>
                  <a:lnTo>
                    <a:pt x="89391" y="33899"/>
                  </a:lnTo>
                  <a:lnTo>
                    <a:pt x="89328" y="33522"/>
                  </a:lnTo>
                  <a:lnTo>
                    <a:pt x="89265" y="33209"/>
                  </a:lnTo>
                  <a:lnTo>
                    <a:pt x="89140" y="32832"/>
                  </a:lnTo>
                  <a:lnTo>
                    <a:pt x="89014" y="32455"/>
                  </a:lnTo>
                  <a:lnTo>
                    <a:pt x="88763" y="32141"/>
                  </a:lnTo>
                  <a:lnTo>
                    <a:pt x="88512" y="31828"/>
                  </a:lnTo>
                  <a:lnTo>
                    <a:pt x="88261" y="31576"/>
                  </a:lnTo>
                  <a:lnTo>
                    <a:pt x="87884" y="31325"/>
                  </a:lnTo>
                  <a:lnTo>
                    <a:pt x="35468" y="378"/>
                  </a:lnTo>
                  <a:lnTo>
                    <a:pt x="35091" y="189"/>
                  </a:lnTo>
                  <a:lnTo>
                    <a:pt x="34714" y="64"/>
                  </a:lnTo>
                  <a:lnTo>
                    <a:pt x="343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7"/>
            <p:cNvSpPr/>
            <p:nvPr/>
          </p:nvSpPr>
          <p:spPr>
            <a:xfrm>
              <a:off x="1010178" y="2348402"/>
              <a:ext cx="1335701" cy="1575312"/>
            </a:xfrm>
            <a:custGeom>
              <a:avLst/>
              <a:gdLst/>
              <a:ahLst/>
              <a:cxnLst/>
              <a:rect l="l" t="t" r="r" b="b"/>
              <a:pathLst>
                <a:path w="32895" h="38796" extrusionOk="0">
                  <a:moveTo>
                    <a:pt x="1" y="1"/>
                  </a:moveTo>
                  <a:lnTo>
                    <a:pt x="1" y="19398"/>
                  </a:lnTo>
                  <a:lnTo>
                    <a:pt x="32769" y="38795"/>
                  </a:lnTo>
                  <a:lnTo>
                    <a:pt x="32895" y="188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7"/>
            <p:cNvSpPr/>
            <p:nvPr/>
          </p:nvSpPr>
          <p:spPr>
            <a:xfrm>
              <a:off x="1010178" y="2348402"/>
              <a:ext cx="1335701" cy="1575312"/>
            </a:xfrm>
            <a:custGeom>
              <a:avLst/>
              <a:gdLst/>
              <a:ahLst/>
              <a:cxnLst/>
              <a:rect l="l" t="t" r="r" b="b"/>
              <a:pathLst>
                <a:path w="32895" h="38796" fill="none" extrusionOk="0">
                  <a:moveTo>
                    <a:pt x="1" y="1"/>
                  </a:moveTo>
                  <a:lnTo>
                    <a:pt x="1" y="19398"/>
                  </a:lnTo>
                  <a:lnTo>
                    <a:pt x="32769" y="38795"/>
                  </a:lnTo>
                  <a:lnTo>
                    <a:pt x="32895" y="18896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7"/>
            <p:cNvSpPr/>
            <p:nvPr/>
          </p:nvSpPr>
          <p:spPr>
            <a:xfrm>
              <a:off x="2343316" y="2529376"/>
              <a:ext cx="994132" cy="1394335"/>
            </a:xfrm>
            <a:custGeom>
              <a:avLst/>
              <a:gdLst/>
              <a:ahLst/>
              <a:cxnLst/>
              <a:rect l="l" t="t" r="r" b="b"/>
              <a:pathLst>
                <a:path w="24483" h="34339" extrusionOk="0">
                  <a:moveTo>
                    <a:pt x="24482" y="1"/>
                  </a:moveTo>
                  <a:lnTo>
                    <a:pt x="63" y="14439"/>
                  </a:lnTo>
                  <a:lnTo>
                    <a:pt x="0" y="34338"/>
                  </a:lnTo>
                  <a:lnTo>
                    <a:pt x="24482" y="19900"/>
                  </a:lnTo>
                  <a:lnTo>
                    <a:pt x="24482" y="1"/>
                  </a:lnTo>
                  <a:close/>
                </a:path>
              </a:pathLst>
            </a:custGeom>
            <a:solidFill>
              <a:srgbClr val="620F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7"/>
            <p:cNvSpPr/>
            <p:nvPr/>
          </p:nvSpPr>
          <p:spPr>
            <a:xfrm>
              <a:off x="2343316" y="2529376"/>
              <a:ext cx="994132" cy="1394335"/>
            </a:xfrm>
            <a:custGeom>
              <a:avLst/>
              <a:gdLst/>
              <a:ahLst/>
              <a:cxnLst/>
              <a:rect l="l" t="t" r="r" b="b"/>
              <a:pathLst>
                <a:path w="24483" h="34339" fill="none" extrusionOk="0">
                  <a:moveTo>
                    <a:pt x="63" y="14439"/>
                  </a:moveTo>
                  <a:lnTo>
                    <a:pt x="24482" y="1"/>
                  </a:lnTo>
                  <a:lnTo>
                    <a:pt x="24482" y="19900"/>
                  </a:lnTo>
                  <a:lnTo>
                    <a:pt x="0" y="34338"/>
                  </a:lnTo>
                  <a:lnTo>
                    <a:pt x="63" y="14439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7"/>
            <p:cNvSpPr/>
            <p:nvPr/>
          </p:nvSpPr>
          <p:spPr>
            <a:xfrm>
              <a:off x="1012736" y="1764712"/>
              <a:ext cx="2324717" cy="1350969"/>
            </a:xfrm>
            <a:custGeom>
              <a:avLst/>
              <a:gdLst/>
              <a:ahLst/>
              <a:cxnLst/>
              <a:rect l="l" t="t" r="r" b="b"/>
              <a:pathLst>
                <a:path w="57252" h="33271" extrusionOk="0">
                  <a:moveTo>
                    <a:pt x="24232" y="0"/>
                  </a:moveTo>
                  <a:lnTo>
                    <a:pt x="1" y="14376"/>
                  </a:lnTo>
                  <a:lnTo>
                    <a:pt x="32832" y="33271"/>
                  </a:lnTo>
                  <a:lnTo>
                    <a:pt x="57251" y="18895"/>
                  </a:lnTo>
                  <a:lnTo>
                    <a:pt x="242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7"/>
            <p:cNvSpPr/>
            <p:nvPr/>
          </p:nvSpPr>
          <p:spPr>
            <a:xfrm>
              <a:off x="1012736" y="1764712"/>
              <a:ext cx="2324717" cy="1350969"/>
            </a:xfrm>
            <a:custGeom>
              <a:avLst/>
              <a:gdLst/>
              <a:ahLst/>
              <a:cxnLst/>
              <a:rect l="l" t="t" r="r" b="b"/>
              <a:pathLst>
                <a:path w="57252" h="33271" fill="none" extrusionOk="0">
                  <a:moveTo>
                    <a:pt x="57251" y="18895"/>
                  </a:moveTo>
                  <a:lnTo>
                    <a:pt x="24232" y="0"/>
                  </a:lnTo>
                  <a:lnTo>
                    <a:pt x="1" y="14376"/>
                  </a:lnTo>
                  <a:lnTo>
                    <a:pt x="32832" y="33271"/>
                  </a:lnTo>
                  <a:lnTo>
                    <a:pt x="57251" y="18895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7"/>
            <p:cNvSpPr/>
            <p:nvPr/>
          </p:nvSpPr>
          <p:spPr>
            <a:xfrm>
              <a:off x="1420571" y="2847999"/>
              <a:ext cx="349244" cy="619429"/>
            </a:xfrm>
            <a:custGeom>
              <a:avLst/>
              <a:gdLst/>
              <a:ahLst/>
              <a:cxnLst/>
              <a:rect l="l" t="t" r="r" b="b"/>
              <a:pathLst>
                <a:path w="8601" h="15255" extrusionOk="0">
                  <a:moveTo>
                    <a:pt x="126" y="1"/>
                  </a:moveTo>
                  <a:lnTo>
                    <a:pt x="1" y="10233"/>
                  </a:lnTo>
                  <a:lnTo>
                    <a:pt x="8601" y="15255"/>
                  </a:lnTo>
                  <a:lnTo>
                    <a:pt x="8601" y="5085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7"/>
            <p:cNvSpPr/>
            <p:nvPr/>
          </p:nvSpPr>
          <p:spPr>
            <a:xfrm>
              <a:off x="1420571" y="2847999"/>
              <a:ext cx="349244" cy="619429"/>
            </a:xfrm>
            <a:custGeom>
              <a:avLst/>
              <a:gdLst/>
              <a:ahLst/>
              <a:cxnLst/>
              <a:rect l="l" t="t" r="r" b="b"/>
              <a:pathLst>
                <a:path w="8601" h="15255" fill="none" extrusionOk="0">
                  <a:moveTo>
                    <a:pt x="126" y="1"/>
                  </a:moveTo>
                  <a:lnTo>
                    <a:pt x="1" y="10233"/>
                  </a:lnTo>
                  <a:lnTo>
                    <a:pt x="8601" y="15255"/>
                  </a:lnTo>
                  <a:lnTo>
                    <a:pt x="8601" y="5085"/>
                  </a:lnTo>
                  <a:lnTo>
                    <a:pt x="126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7"/>
            <p:cNvSpPr/>
            <p:nvPr/>
          </p:nvSpPr>
          <p:spPr>
            <a:xfrm>
              <a:off x="1425687" y="2781733"/>
              <a:ext cx="461395" cy="272784"/>
            </a:xfrm>
            <a:custGeom>
              <a:avLst/>
              <a:gdLst/>
              <a:ahLst/>
              <a:cxnLst/>
              <a:rect l="l" t="t" r="r" b="b"/>
              <a:pathLst>
                <a:path w="11363" h="6718" extrusionOk="0">
                  <a:moveTo>
                    <a:pt x="2700" y="0"/>
                  </a:moveTo>
                  <a:lnTo>
                    <a:pt x="0" y="1633"/>
                  </a:lnTo>
                  <a:lnTo>
                    <a:pt x="8475" y="6717"/>
                  </a:lnTo>
                  <a:lnTo>
                    <a:pt x="11362" y="5022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7"/>
            <p:cNvSpPr/>
            <p:nvPr/>
          </p:nvSpPr>
          <p:spPr>
            <a:xfrm>
              <a:off x="1425687" y="2781733"/>
              <a:ext cx="461395" cy="272784"/>
            </a:xfrm>
            <a:custGeom>
              <a:avLst/>
              <a:gdLst/>
              <a:ahLst/>
              <a:cxnLst/>
              <a:rect l="l" t="t" r="r" b="b"/>
              <a:pathLst>
                <a:path w="11363" h="6718" fill="none" extrusionOk="0">
                  <a:moveTo>
                    <a:pt x="8475" y="6717"/>
                  </a:moveTo>
                  <a:lnTo>
                    <a:pt x="11362" y="5022"/>
                  </a:lnTo>
                  <a:lnTo>
                    <a:pt x="2700" y="0"/>
                  </a:lnTo>
                  <a:lnTo>
                    <a:pt x="0" y="1633"/>
                  </a:lnTo>
                  <a:lnTo>
                    <a:pt x="8475" y="6717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7"/>
            <p:cNvSpPr/>
            <p:nvPr/>
          </p:nvSpPr>
          <p:spPr>
            <a:xfrm>
              <a:off x="1769772" y="2985648"/>
              <a:ext cx="117308" cy="481778"/>
            </a:xfrm>
            <a:custGeom>
              <a:avLst/>
              <a:gdLst/>
              <a:ahLst/>
              <a:cxnLst/>
              <a:rect l="l" t="t" r="r" b="b"/>
              <a:pathLst>
                <a:path w="2889" h="11865" extrusionOk="0">
                  <a:moveTo>
                    <a:pt x="2888" y="0"/>
                  </a:moveTo>
                  <a:lnTo>
                    <a:pt x="1" y="1695"/>
                  </a:lnTo>
                  <a:lnTo>
                    <a:pt x="1" y="11865"/>
                  </a:lnTo>
                  <a:lnTo>
                    <a:pt x="2888" y="10107"/>
                  </a:lnTo>
                  <a:lnTo>
                    <a:pt x="288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7"/>
            <p:cNvSpPr/>
            <p:nvPr/>
          </p:nvSpPr>
          <p:spPr>
            <a:xfrm>
              <a:off x="1769772" y="2985648"/>
              <a:ext cx="117308" cy="481778"/>
            </a:xfrm>
            <a:custGeom>
              <a:avLst/>
              <a:gdLst/>
              <a:ahLst/>
              <a:cxnLst/>
              <a:rect l="l" t="t" r="r" b="b"/>
              <a:pathLst>
                <a:path w="2889" h="11865" fill="none" extrusionOk="0">
                  <a:moveTo>
                    <a:pt x="2888" y="0"/>
                  </a:moveTo>
                  <a:lnTo>
                    <a:pt x="2888" y="10107"/>
                  </a:lnTo>
                  <a:lnTo>
                    <a:pt x="1" y="11865"/>
                  </a:lnTo>
                  <a:lnTo>
                    <a:pt x="1" y="1695"/>
                  </a:lnTo>
                  <a:lnTo>
                    <a:pt x="2888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7"/>
            <p:cNvSpPr/>
            <p:nvPr/>
          </p:nvSpPr>
          <p:spPr>
            <a:xfrm>
              <a:off x="1191153" y="2501359"/>
              <a:ext cx="117308" cy="349244"/>
            </a:xfrm>
            <a:custGeom>
              <a:avLst/>
              <a:gdLst/>
              <a:ahLst/>
              <a:cxnLst/>
              <a:rect l="l" t="t" r="r" b="b"/>
              <a:pathLst>
                <a:path w="2889" h="8601" extrusionOk="0">
                  <a:moveTo>
                    <a:pt x="1" y="0"/>
                  </a:moveTo>
                  <a:lnTo>
                    <a:pt x="1" y="6843"/>
                  </a:lnTo>
                  <a:lnTo>
                    <a:pt x="2889" y="8600"/>
                  </a:lnTo>
                  <a:lnTo>
                    <a:pt x="2889" y="16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7"/>
            <p:cNvSpPr/>
            <p:nvPr/>
          </p:nvSpPr>
          <p:spPr>
            <a:xfrm>
              <a:off x="1191153" y="2886249"/>
              <a:ext cx="117308" cy="349244"/>
            </a:xfrm>
            <a:custGeom>
              <a:avLst/>
              <a:gdLst/>
              <a:ahLst/>
              <a:cxnLst/>
              <a:rect l="l" t="t" r="r" b="b"/>
              <a:pathLst>
                <a:path w="2889" h="8601" extrusionOk="0">
                  <a:moveTo>
                    <a:pt x="1" y="0"/>
                  </a:moveTo>
                  <a:lnTo>
                    <a:pt x="1" y="6843"/>
                  </a:lnTo>
                  <a:lnTo>
                    <a:pt x="2889" y="8600"/>
                  </a:lnTo>
                  <a:lnTo>
                    <a:pt x="2889" y="16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7"/>
            <p:cNvSpPr/>
            <p:nvPr/>
          </p:nvSpPr>
          <p:spPr>
            <a:xfrm>
              <a:off x="1983882" y="2083336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extrusionOk="0">
                  <a:moveTo>
                    <a:pt x="5462" y="0"/>
                  </a:moveTo>
                  <a:lnTo>
                    <a:pt x="1" y="3264"/>
                  </a:lnTo>
                  <a:lnTo>
                    <a:pt x="5462" y="6403"/>
                  </a:lnTo>
                  <a:lnTo>
                    <a:pt x="10861" y="3202"/>
                  </a:lnTo>
                  <a:lnTo>
                    <a:pt x="54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7"/>
            <p:cNvSpPr/>
            <p:nvPr/>
          </p:nvSpPr>
          <p:spPr>
            <a:xfrm>
              <a:off x="1983882" y="2083336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fill="none" extrusionOk="0">
                  <a:moveTo>
                    <a:pt x="1" y="3264"/>
                  </a:moveTo>
                  <a:lnTo>
                    <a:pt x="5462" y="6403"/>
                  </a:lnTo>
                  <a:lnTo>
                    <a:pt x="10861" y="3202"/>
                  </a:lnTo>
                  <a:lnTo>
                    <a:pt x="5462" y="0"/>
                  </a:lnTo>
                  <a:lnTo>
                    <a:pt x="1" y="326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7"/>
            <p:cNvSpPr/>
            <p:nvPr/>
          </p:nvSpPr>
          <p:spPr>
            <a:xfrm>
              <a:off x="2203107" y="2213311"/>
              <a:ext cx="272784" cy="260034"/>
            </a:xfrm>
            <a:custGeom>
              <a:avLst/>
              <a:gdLst/>
              <a:ahLst/>
              <a:cxnLst/>
              <a:rect l="l" t="t" r="r" b="b"/>
              <a:pathLst>
                <a:path w="6718" h="6404" extrusionOk="0">
                  <a:moveTo>
                    <a:pt x="5462" y="1"/>
                  </a:moveTo>
                  <a:lnTo>
                    <a:pt x="63" y="3202"/>
                  </a:lnTo>
                  <a:lnTo>
                    <a:pt x="0" y="6404"/>
                  </a:lnTo>
                  <a:lnTo>
                    <a:pt x="6717" y="2386"/>
                  </a:lnTo>
                  <a:lnTo>
                    <a:pt x="546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7"/>
            <p:cNvSpPr/>
            <p:nvPr/>
          </p:nvSpPr>
          <p:spPr>
            <a:xfrm>
              <a:off x="2203107" y="2213311"/>
              <a:ext cx="272784" cy="260034"/>
            </a:xfrm>
            <a:custGeom>
              <a:avLst/>
              <a:gdLst/>
              <a:ahLst/>
              <a:cxnLst/>
              <a:rect l="l" t="t" r="r" b="b"/>
              <a:pathLst>
                <a:path w="6718" h="6404" fill="none" extrusionOk="0">
                  <a:moveTo>
                    <a:pt x="5462" y="1"/>
                  </a:moveTo>
                  <a:lnTo>
                    <a:pt x="6717" y="2386"/>
                  </a:lnTo>
                  <a:lnTo>
                    <a:pt x="0" y="6404"/>
                  </a:lnTo>
                  <a:lnTo>
                    <a:pt x="63" y="3202"/>
                  </a:lnTo>
                  <a:lnTo>
                    <a:pt x="5462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7"/>
            <p:cNvSpPr/>
            <p:nvPr/>
          </p:nvSpPr>
          <p:spPr>
            <a:xfrm>
              <a:off x="1927806" y="2215869"/>
              <a:ext cx="277901" cy="257476"/>
            </a:xfrm>
            <a:custGeom>
              <a:avLst/>
              <a:gdLst/>
              <a:ahLst/>
              <a:cxnLst/>
              <a:rect l="l" t="t" r="r" b="b"/>
              <a:pathLst>
                <a:path w="6844" h="6341" extrusionOk="0">
                  <a:moveTo>
                    <a:pt x="1382" y="0"/>
                  </a:moveTo>
                  <a:lnTo>
                    <a:pt x="1" y="2386"/>
                  </a:lnTo>
                  <a:lnTo>
                    <a:pt x="6780" y="6341"/>
                  </a:lnTo>
                  <a:lnTo>
                    <a:pt x="6843" y="3139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7"/>
            <p:cNvSpPr/>
            <p:nvPr/>
          </p:nvSpPr>
          <p:spPr>
            <a:xfrm>
              <a:off x="1927806" y="2215869"/>
              <a:ext cx="277901" cy="257476"/>
            </a:xfrm>
            <a:custGeom>
              <a:avLst/>
              <a:gdLst/>
              <a:ahLst/>
              <a:cxnLst/>
              <a:rect l="l" t="t" r="r" b="b"/>
              <a:pathLst>
                <a:path w="6844" h="6341" fill="none" extrusionOk="0">
                  <a:moveTo>
                    <a:pt x="6780" y="6341"/>
                  </a:moveTo>
                  <a:lnTo>
                    <a:pt x="6843" y="3139"/>
                  </a:lnTo>
                  <a:lnTo>
                    <a:pt x="1382" y="0"/>
                  </a:lnTo>
                  <a:lnTo>
                    <a:pt x="1" y="2386"/>
                  </a:lnTo>
                  <a:lnTo>
                    <a:pt x="6780" y="6341"/>
                  </a:lnTo>
                  <a:close/>
                </a:path>
              </a:pathLst>
            </a:custGeom>
            <a:solidFill>
              <a:srgbClr val="B7B7B7"/>
            </a:solidFill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7"/>
            <p:cNvSpPr/>
            <p:nvPr/>
          </p:nvSpPr>
          <p:spPr>
            <a:xfrm>
              <a:off x="2073091" y="1695888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extrusionOk="0">
                  <a:moveTo>
                    <a:pt x="64" y="0"/>
                  </a:moveTo>
                  <a:lnTo>
                    <a:pt x="1" y="12555"/>
                  </a:lnTo>
                  <a:lnTo>
                    <a:pt x="64" y="12869"/>
                  </a:lnTo>
                  <a:lnTo>
                    <a:pt x="252" y="13246"/>
                  </a:lnTo>
                  <a:lnTo>
                    <a:pt x="566" y="13560"/>
                  </a:lnTo>
                  <a:lnTo>
                    <a:pt x="943" y="13811"/>
                  </a:lnTo>
                  <a:lnTo>
                    <a:pt x="1382" y="14062"/>
                  </a:lnTo>
                  <a:lnTo>
                    <a:pt x="1947" y="14187"/>
                  </a:lnTo>
                  <a:lnTo>
                    <a:pt x="2512" y="14313"/>
                  </a:lnTo>
                  <a:lnTo>
                    <a:pt x="3140" y="14376"/>
                  </a:lnTo>
                  <a:lnTo>
                    <a:pt x="3767" y="14313"/>
                  </a:lnTo>
                  <a:lnTo>
                    <a:pt x="4332" y="14187"/>
                  </a:lnTo>
                  <a:lnTo>
                    <a:pt x="4835" y="14062"/>
                  </a:lnTo>
                  <a:lnTo>
                    <a:pt x="5274" y="13811"/>
                  </a:lnTo>
                  <a:lnTo>
                    <a:pt x="5651" y="13560"/>
                  </a:lnTo>
                  <a:lnTo>
                    <a:pt x="5965" y="13246"/>
                  </a:lnTo>
                  <a:lnTo>
                    <a:pt x="6153" y="12869"/>
                  </a:lnTo>
                  <a:lnTo>
                    <a:pt x="6216" y="12555"/>
                  </a:lnTo>
                  <a:lnTo>
                    <a:pt x="6216" y="1946"/>
                  </a:lnTo>
                  <a:lnTo>
                    <a:pt x="621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7"/>
            <p:cNvSpPr/>
            <p:nvPr/>
          </p:nvSpPr>
          <p:spPr>
            <a:xfrm>
              <a:off x="2073091" y="1695888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64" y="0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4" y="12869"/>
                  </a:lnTo>
                  <a:lnTo>
                    <a:pt x="252" y="13246"/>
                  </a:lnTo>
                  <a:lnTo>
                    <a:pt x="566" y="13560"/>
                  </a:lnTo>
                  <a:lnTo>
                    <a:pt x="943" y="13811"/>
                  </a:lnTo>
                  <a:lnTo>
                    <a:pt x="1382" y="14062"/>
                  </a:lnTo>
                  <a:lnTo>
                    <a:pt x="1947" y="14187"/>
                  </a:lnTo>
                  <a:lnTo>
                    <a:pt x="2512" y="14313"/>
                  </a:lnTo>
                  <a:lnTo>
                    <a:pt x="3140" y="14376"/>
                  </a:lnTo>
                  <a:lnTo>
                    <a:pt x="3140" y="14376"/>
                  </a:lnTo>
                  <a:lnTo>
                    <a:pt x="3767" y="14313"/>
                  </a:lnTo>
                  <a:lnTo>
                    <a:pt x="4332" y="14187"/>
                  </a:lnTo>
                  <a:lnTo>
                    <a:pt x="4835" y="14062"/>
                  </a:lnTo>
                  <a:lnTo>
                    <a:pt x="5274" y="13811"/>
                  </a:lnTo>
                  <a:lnTo>
                    <a:pt x="5651" y="13560"/>
                  </a:lnTo>
                  <a:lnTo>
                    <a:pt x="5965" y="13246"/>
                  </a:lnTo>
                  <a:lnTo>
                    <a:pt x="6153" y="12869"/>
                  </a:lnTo>
                  <a:lnTo>
                    <a:pt x="6216" y="12555"/>
                  </a:lnTo>
                  <a:lnTo>
                    <a:pt x="6216" y="1946"/>
                  </a:lnTo>
                  <a:lnTo>
                    <a:pt x="62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7"/>
            <p:cNvSpPr/>
            <p:nvPr/>
          </p:nvSpPr>
          <p:spPr>
            <a:xfrm>
              <a:off x="2073091" y="1695888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64" y="0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4" y="12869"/>
                  </a:lnTo>
                  <a:lnTo>
                    <a:pt x="252" y="13246"/>
                  </a:lnTo>
                  <a:lnTo>
                    <a:pt x="566" y="13560"/>
                  </a:lnTo>
                  <a:lnTo>
                    <a:pt x="943" y="13811"/>
                  </a:lnTo>
                  <a:lnTo>
                    <a:pt x="1382" y="14062"/>
                  </a:lnTo>
                  <a:lnTo>
                    <a:pt x="1947" y="14187"/>
                  </a:lnTo>
                  <a:lnTo>
                    <a:pt x="2512" y="14313"/>
                  </a:lnTo>
                  <a:lnTo>
                    <a:pt x="3140" y="14376"/>
                  </a:lnTo>
                  <a:lnTo>
                    <a:pt x="3140" y="14376"/>
                  </a:lnTo>
                  <a:lnTo>
                    <a:pt x="3767" y="14313"/>
                  </a:lnTo>
                  <a:lnTo>
                    <a:pt x="4332" y="14187"/>
                  </a:lnTo>
                  <a:lnTo>
                    <a:pt x="4835" y="14062"/>
                  </a:lnTo>
                  <a:lnTo>
                    <a:pt x="5274" y="13811"/>
                  </a:lnTo>
                  <a:lnTo>
                    <a:pt x="5651" y="13560"/>
                  </a:lnTo>
                  <a:lnTo>
                    <a:pt x="5965" y="13246"/>
                  </a:lnTo>
                  <a:lnTo>
                    <a:pt x="6153" y="12869"/>
                  </a:lnTo>
                  <a:lnTo>
                    <a:pt x="6216" y="12555"/>
                  </a:lnTo>
                  <a:lnTo>
                    <a:pt x="6216" y="1946"/>
                  </a:lnTo>
                  <a:lnTo>
                    <a:pt x="6216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7"/>
            <p:cNvSpPr/>
            <p:nvPr/>
          </p:nvSpPr>
          <p:spPr>
            <a:xfrm>
              <a:off x="2073091" y="1616872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4" y="2198"/>
                  </a:lnTo>
                  <a:lnTo>
                    <a:pt x="252" y="2511"/>
                  </a:lnTo>
                  <a:lnTo>
                    <a:pt x="566" y="2825"/>
                  </a:lnTo>
                  <a:lnTo>
                    <a:pt x="943" y="3139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641"/>
                  </a:lnTo>
                  <a:lnTo>
                    <a:pt x="3140" y="3641"/>
                  </a:lnTo>
                  <a:lnTo>
                    <a:pt x="3140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139"/>
                  </a:lnTo>
                  <a:lnTo>
                    <a:pt x="5713" y="2825"/>
                  </a:lnTo>
                  <a:lnTo>
                    <a:pt x="5965" y="2511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216" y="1821"/>
                  </a:lnTo>
                  <a:lnTo>
                    <a:pt x="6153" y="1444"/>
                  </a:lnTo>
                  <a:lnTo>
                    <a:pt x="5965" y="1130"/>
                  </a:lnTo>
                  <a:lnTo>
                    <a:pt x="5713" y="817"/>
                  </a:lnTo>
                  <a:lnTo>
                    <a:pt x="5337" y="503"/>
                  </a:lnTo>
                  <a:lnTo>
                    <a:pt x="4897" y="314"/>
                  </a:lnTo>
                  <a:lnTo>
                    <a:pt x="4332" y="126"/>
                  </a:lnTo>
                  <a:lnTo>
                    <a:pt x="3767" y="0"/>
                  </a:lnTo>
                  <a:lnTo>
                    <a:pt x="3140" y="0"/>
                  </a:lnTo>
                  <a:lnTo>
                    <a:pt x="3140" y="0"/>
                  </a:lnTo>
                  <a:lnTo>
                    <a:pt x="2512" y="0"/>
                  </a:lnTo>
                  <a:lnTo>
                    <a:pt x="1947" y="126"/>
                  </a:lnTo>
                  <a:lnTo>
                    <a:pt x="1382" y="314"/>
                  </a:lnTo>
                  <a:lnTo>
                    <a:pt x="943" y="503"/>
                  </a:lnTo>
                  <a:lnTo>
                    <a:pt x="566" y="817"/>
                  </a:lnTo>
                  <a:lnTo>
                    <a:pt x="252" y="1130"/>
                  </a:lnTo>
                  <a:lnTo>
                    <a:pt x="64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7"/>
            <p:cNvSpPr/>
            <p:nvPr/>
          </p:nvSpPr>
          <p:spPr>
            <a:xfrm>
              <a:off x="2032323" y="1591372"/>
              <a:ext cx="336494" cy="198883"/>
            </a:xfrm>
            <a:custGeom>
              <a:avLst/>
              <a:gdLst/>
              <a:ahLst/>
              <a:cxnLst/>
              <a:rect l="l" t="t" r="r" b="b"/>
              <a:pathLst>
                <a:path w="8287" h="4898" extrusionOk="0">
                  <a:moveTo>
                    <a:pt x="4144" y="1"/>
                  </a:moveTo>
                  <a:lnTo>
                    <a:pt x="3328" y="64"/>
                  </a:lnTo>
                  <a:lnTo>
                    <a:pt x="2512" y="189"/>
                  </a:lnTo>
                  <a:lnTo>
                    <a:pt x="1821" y="440"/>
                  </a:lnTo>
                  <a:lnTo>
                    <a:pt x="1193" y="691"/>
                  </a:lnTo>
                  <a:lnTo>
                    <a:pt x="691" y="1068"/>
                  </a:lnTo>
                  <a:lnTo>
                    <a:pt x="314" y="1507"/>
                  </a:lnTo>
                  <a:lnTo>
                    <a:pt x="189" y="1696"/>
                  </a:lnTo>
                  <a:lnTo>
                    <a:pt x="63" y="1947"/>
                  </a:lnTo>
                  <a:lnTo>
                    <a:pt x="1" y="2198"/>
                  </a:lnTo>
                  <a:lnTo>
                    <a:pt x="1" y="2449"/>
                  </a:lnTo>
                  <a:lnTo>
                    <a:pt x="1" y="2700"/>
                  </a:lnTo>
                  <a:lnTo>
                    <a:pt x="63" y="2951"/>
                  </a:lnTo>
                  <a:lnTo>
                    <a:pt x="189" y="3202"/>
                  </a:lnTo>
                  <a:lnTo>
                    <a:pt x="314" y="3391"/>
                  </a:lnTo>
                  <a:lnTo>
                    <a:pt x="691" y="3830"/>
                  </a:lnTo>
                  <a:lnTo>
                    <a:pt x="1193" y="4207"/>
                  </a:lnTo>
                  <a:lnTo>
                    <a:pt x="1821" y="4458"/>
                  </a:lnTo>
                  <a:lnTo>
                    <a:pt x="2512" y="4709"/>
                  </a:lnTo>
                  <a:lnTo>
                    <a:pt x="3328" y="4834"/>
                  </a:lnTo>
                  <a:lnTo>
                    <a:pt x="4144" y="4897"/>
                  </a:lnTo>
                  <a:lnTo>
                    <a:pt x="4960" y="4834"/>
                  </a:lnTo>
                  <a:lnTo>
                    <a:pt x="5776" y="4709"/>
                  </a:lnTo>
                  <a:lnTo>
                    <a:pt x="6466" y="4458"/>
                  </a:lnTo>
                  <a:lnTo>
                    <a:pt x="7094" y="4207"/>
                  </a:lnTo>
                  <a:lnTo>
                    <a:pt x="7596" y="3830"/>
                  </a:lnTo>
                  <a:lnTo>
                    <a:pt x="7973" y="3391"/>
                  </a:lnTo>
                  <a:lnTo>
                    <a:pt x="8099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287" y="2449"/>
                  </a:lnTo>
                  <a:lnTo>
                    <a:pt x="8287" y="2198"/>
                  </a:lnTo>
                  <a:lnTo>
                    <a:pt x="8224" y="1947"/>
                  </a:lnTo>
                  <a:lnTo>
                    <a:pt x="8099" y="1696"/>
                  </a:lnTo>
                  <a:lnTo>
                    <a:pt x="7973" y="1507"/>
                  </a:lnTo>
                  <a:lnTo>
                    <a:pt x="7596" y="1068"/>
                  </a:lnTo>
                  <a:lnTo>
                    <a:pt x="7094" y="691"/>
                  </a:lnTo>
                  <a:lnTo>
                    <a:pt x="6466" y="440"/>
                  </a:lnTo>
                  <a:lnTo>
                    <a:pt x="5776" y="189"/>
                  </a:lnTo>
                  <a:lnTo>
                    <a:pt x="4960" y="64"/>
                  </a:lnTo>
                  <a:lnTo>
                    <a:pt x="4144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7"/>
            <p:cNvSpPr/>
            <p:nvPr/>
          </p:nvSpPr>
          <p:spPr>
            <a:xfrm>
              <a:off x="2073091" y="1331382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extrusionOk="0">
                  <a:moveTo>
                    <a:pt x="64" y="1"/>
                  </a:moveTo>
                  <a:lnTo>
                    <a:pt x="1" y="8538"/>
                  </a:lnTo>
                  <a:lnTo>
                    <a:pt x="64" y="8915"/>
                  </a:lnTo>
                  <a:lnTo>
                    <a:pt x="252" y="9229"/>
                  </a:lnTo>
                  <a:lnTo>
                    <a:pt x="566" y="9542"/>
                  </a:lnTo>
                  <a:lnTo>
                    <a:pt x="943" y="9856"/>
                  </a:lnTo>
                  <a:lnTo>
                    <a:pt x="1382" y="10045"/>
                  </a:lnTo>
                  <a:lnTo>
                    <a:pt x="1947" y="10233"/>
                  </a:lnTo>
                  <a:lnTo>
                    <a:pt x="2512" y="10359"/>
                  </a:lnTo>
                  <a:lnTo>
                    <a:pt x="3767" y="10359"/>
                  </a:lnTo>
                  <a:lnTo>
                    <a:pt x="4332" y="10233"/>
                  </a:lnTo>
                  <a:lnTo>
                    <a:pt x="4835" y="10045"/>
                  </a:lnTo>
                  <a:lnTo>
                    <a:pt x="5274" y="9856"/>
                  </a:lnTo>
                  <a:lnTo>
                    <a:pt x="5651" y="9542"/>
                  </a:lnTo>
                  <a:lnTo>
                    <a:pt x="5965" y="9229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7"/>
            <p:cNvSpPr/>
            <p:nvPr/>
          </p:nvSpPr>
          <p:spPr>
            <a:xfrm>
              <a:off x="2073091" y="1331382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9"/>
                  </a:lnTo>
                  <a:lnTo>
                    <a:pt x="566" y="9542"/>
                  </a:lnTo>
                  <a:lnTo>
                    <a:pt x="943" y="9856"/>
                  </a:lnTo>
                  <a:lnTo>
                    <a:pt x="1382" y="10045"/>
                  </a:lnTo>
                  <a:lnTo>
                    <a:pt x="1947" y="10233"/>
                  </a:lnTo>
                  <a:lnTo>
                    <a:pt x="2512" y="10359"/>
                  </a:lnTo>
                  <a:lnTo>
                    <a:pt x="3140" y="10359"/>
                  </a:lnTo>
                  <a:lnTo>
                    <a:pt x="3140" y="10359"/>
                  </a:lnTo>
                  <a:lnTo>
                    <a:pt x="3767" y="10359"/>
                  </a:lnTo>
                  <a:lnTo>
                    <a:pt x="4332" y="10233"/>
                  </a:lnTo>
                  <a:lnTo>
                    <a:pt x="4835" y="10045"/>
                  </a:lnTo>
                  <a:lnTo>
                    <a:pt x="5274" y="9856"/>
                  </a:lnTo>
                  <a:lnTo>
                    <a:pt x="5651" y="9542"/>
                  </a:lnTo>
                  <a:lnTo>
                    <a:pt x="5965" y="9229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7"/>
            <p:cNvSpPr/>
            <p:nvPr/>
          </p:nvSpPr>
          <p:spPr>
            <a:xfrm>
              <a:off x="2073091" y="1331382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9"/>
                  </a:lnTo>
                  <a:lnTo>
                    <a:pt x="566" y="9542"/>
                  </a:lnTo>
                  <a:lnTo>
                    <a:pt x="943" y="9856"/>
                  </a:lnTo>
                  <a:lnTo>
                    <a:pt x="1382" y="10045"/>
                  </a:lnTo>
                  <a:lnTo>
                    <a:pt x="1947" y="10233"/>
                  </a:lnTo>
                  <a:lnTo>
                    <a:pt x="2512" y="10359"/>
                  </a:lnTo>
                  <a:lnTo>
                    <a:pt x="3140" y="10359"/>
                  </a:lnTo>
                  <a:lnTo>
                    <a:pt x="3140" y="10359"/>
                  </a:lnTo>
                  <a:lnTo>
                    <a:pt x="3767" y="10359"/>
                  </a:lnTo>
                  <a:lnTo>
                    <a:pt x="4332" y="10233"/>
                  </a:lnTo>
                  <a:lnTo>
                    <a:pt x="4835" y="10045"/>
                  </a:lnTo>
                  <a:lnTo>
                    <a:pt x="5274" y="9856"/>
                  </a:lnTo>
                  <a:lnTo>
                    <a:pt x="5651" y="9542"/>
                  </a:lnTo>
                  <a:lnTo>
                    <a:pt x="5965" y="9229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7"/>
            <p:cNvSpPr/>
            <p:nvPr/>
          </p:nvSpPr>
          <p:spPr>
            <a:xfrm>
              <a:off x="2073091" y="1252365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4" y="2198"/>
                  </a:lnTo>
                  <a:lnTo>
                    <a:pt x="252" y="2512"/>
                  </a:lnTo>
                  <a:lnTo>
                    <a:pt x="566" y="2826"/>
                  </a:lnTo>
                  <a:lnTo>
                    <a:pt x="943" y="3139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642"/>
                  </a:lnTo>
                  <a:lnTo>
                    <a:pt x="3140" y="3642"/>
                  </a:lnTo>
                  <a:lnTo>
                    <a:pt x="3140" y="3642"/>
                  </a:lnTo>
                  <a:lnTo>
                    <a:pt x="3767" y="3642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139"/>
                  </a:lnTo>
                  <a:lnTo>
                    <a:pt x="5713" y="2826"/>
                  </a:lnTo>
                  <a:lnTo>
                    <a:pt x="5965" y="2512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216" y="1821"/>
                  </a:lnTo>
                  <a:lnTo>
                    <a:pt x="6153" y="1445"/>
                  </a:lnTo>
                  <a:lnTo>
                    <a:pt x="5965" y="1131"/>
                  </a:lnTo>
                  <a:lnTo>
                    <a:pt x="5713" y="817"/>
                  </a:lnTo>
                  <a:lnTo>
                    <a:pt x="5337" y="503"/>
                  </a:lnTo>
                  <a:lnTo>
                    <a:pt x="4897" y="315"/>
                  </a:lnTo>
                  <a:lnTo>
                    <a:pt x="4332" y="126"/>
                  </a:lnTo>
                  <a:lnTo>
                    <a:pt x="3767" y="1"/>
                  </a:lnTo>
                  <a:lnTo>
                    <a:pt x="3140" y="1"/>
                  </a:lnTo>
                  <a:lnTo>
                    <a:pt x="3140" y="1"/>
                  </a:lnTo>
                  <a:lnTo>
                    <a:pt x="2512" y="1"/>
                  </a:lnTo>
                  <a:lnTo>
                    <a:pt x="1947" y="126"/>
                  </a:lnTo>
                  <a:lnTo>
                    <a:pt x="1382" y="315"/>
                  </a:lnTo>
                  <a:lnTo>
                    <a:pt x="943" y="503"/>
                  </a:lnTo>
                  <a:lnTo>
                    <a:pt x="566" y="817"/>
                  </a:lnTo>
                  <a:lnTo>
                    <a:pt x="252" y="1131"/>
                  </a:lnTo>
                  <a:lnTo>
                    <a:pt x="64" y="1445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7"/>
            <p:cNvSpPr/>
            <p:nvPr/>
          </p:nvSpPr>
          <p:spPr>
            <a:xfrm>
              <a:off x="2032323" y="1226866"/>
              <a:ext cx="336494" cy="198883"/>
            </a:xfrm>
            <a:custGeom>
              <a:avLst/>
              <a:gdLst/>
              <a:ahLst/>
              <a:cxnLst/>
              <a:rect l="l" t="t" r="r" b="b"/>
              <a:pathLst>
                <a:path w="8287" h="4898" extrusionOk="0">
                  <a:moveTo>
                    <a:pt x="4144" y="1"/>
                  </a:moveTo>
                  <a:lnTo>
                    <a:pt x="3328" y="64"/>
                  </a:lnTo>
                  <a:lnTo>
                    <a:pt x="2512" y="189"/>
                  </a:lnTo>
                  <a:lnTo>
                    <a:pt x="1821" y="440"/>
                  </a:lnTo>
                  <a:lnTo>
                    <a:pt x="1193" y="692"/>
                  </a:lnTo>
                  <a:lnTo>
                    <a:pt x="691" y="1068"/>
                  </a:lnTo>
                  <a:lnTo>
                    <a:pt x="314" y="1508"/>
                  </a:lnTo>
                  <a:lnTo>
                    <a:pt x="189" y="1696"/>
                  </a:lnTo>
                  <a:lnTo>
                    <a:pt x="63" y="1947"/>
                  </a:lnTo>
                  <a:lnTo>
                    <a:pt x="1" y="2198"/>
                  </a:lnTo>
                  <a:lnTo>
                    <a:pt x="1" y="2449"/>
                  </a:lnTo>
                  <a:lnTo>
                    <a:pt x="1" y="2700"/>
                  </a:lnTo>
                  <a:lnTo>
                    <a:pt x="63" y="2951"/>
                  </a:lnTo>
                  <a:lnTo>
                    <a:pt x="189" y="3202"/>
                  </a:lnTo>
                  <a:lnTo>
                    <a:pt x="314" y="3391"/>
                  </a:lnTo>
                  <a:lnTo>
                    <a:pt x="691" y="3830"/>
                  </a:lnTo>
                  <a:lnTo>
                    <a:pt x="1193" y="4207"/>
                  </a:lnTo>
                  <a:lnTo>
                    <a:pt x="1821" y="4458"/>
                  </a:lnTo>
                  <a:lnTo>
                    <a:pt x="2512" y="4709"/>
                  </a:lnTo>
                  <a:lnTo>
                    <a:pt x="3328" y="4835"/>
                  </a:lnTo>
                  <a:lnTo>
                    <a:pt x="4144" y="4897"/>
                  </a:lnTo>
                  <a:lnTo>
                    <a:pt x="4960" y="4835"/>
                  </a:lnTo>
                  <a:lnTo>
                    <a:pt x="5776" y="4709"/>
                  </a:lnTo>
                  <a:lnTo>
                    <a:pt x="6466" y="4458"/>
                  </a:lnTo>
                  <a:lnTo>
                    <a:pt x="7094" y="4207"/>
                  </a:lnTo>
                  <a:lnTo>
                    <a:pt x="7596" y="3830"/>
                  </a:lnTo>
                  <a:lnTo>
                    <a:pt x="7973" y="3391"/>
                  </a:lnTo>
                  <a:lnTo>
                    <a:pt x="8099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287" y="2449"/>
                  </a:lnTo>
                  <a:lnTo>
                    <a:pt x="8287" y="2198"/>
                  </a:lnTo>
                  <a:lnTo>
                    <a:pt x="8224" y="1947"/>
                  </a:lnTo>
                  <a:lnTo>
                    <a:pt x="8099" y="1696"/>
                  </a:lnTo>
                  <a:lnTo>
                    <a:pt x="7973" y="1508"/>
                  </a:lnTo>
                  <a:lnTo>
                    <a:pt x="7596" y="1068"/>
                  </a:lnTo>
                  <a:lnTo>
                    <a:pt x="7094" y="692"/>
                  </a:lnTo>
                  <a:lnTo>
                    <a:pt x="6466" y="440"/>
                  </a:lnTo>
                  <a:lnTo>
                    <a:pt x="5776" y="189"/>
                  </a:lnTo>
                  <a:lnTo>
                    <a:pt x="4960" y="64"/>
                  </a:lnTo>
                  <a:lnTo>
                    <a:pt x="4144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7"/>
            <p:cNvSpPr/>
            <p:nvPr/>
          </p:nvSpPr>
          <p:spPr>
            <a:xfrm>
              <a:off x="2073091" y="971991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extrusionOk="0">
                  <a:moveTo>
                    <a:pt x="64" y="1"/>
                  </a:moveTo>
                  <a:lnTo>
                    <a:pt x="1" y="8538"/>
                  </a:lnTo>
                  <a:lnTo>
                    <a:pt x="64" y="8915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3" y="9793"/>
                  </a:lnTo>
                  <a:lnTo>
                    <a:pt x="1382" y="10044"/>
                  </a:lnTo>
                  <a:lnTo>
                    <a:pt x="1947" y="10233"/>
                  </a:lnTo>
                  <a:lnTo>
                    <a:pt x="2512" y="10296"/>
                  </a:lnTo>
                  <a:lnTo>
                    <a:pt x="3140" y="10358"/>
                  </a:lnTo>
                  <a:lnTo>
                    <a:pt x="3767" y="10296"/>
                  </a:lnTo>
                  <a:lnTo>
                    <a:pt x="4332" y="10233"/>
                  </a:lnTo>
                  <a:lnTo>
                    <a:pt x="4835" y="10044"/>
                  </a:lnTo>
                  <a:lnTo>
                    <a:pt x="5274" y="9793"/>
                  </a:lnTo>
                  <a:lnTo>
                    <a:pt x="5651" y="9542"/>
                  </a:lnTo>
                  <a:lnTo>
                    <a:pt x="5965" y="9228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7"/>
            <p:cNvSpPr/>
            <p:nvPr/>
          </p:nvSpPr>
          <p:spPr>
            <a:xfrm>
              <a:off x="2073091" y="971991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3" y="9793"/>
                  </a:lnTo>
                  <a:lnTo>
                    <a:pt x="1382" y="10044"/>
                  </a:lnTo>
                  <a:lnTo>
                    <a:pt x="1947" y="10233"/>
                  </a:lnTo>
                  <a:lnTo>
                    <a:pt x="2512" y="10296"/>
                  </a:lnTo>
                  <a:lnTo>
                    <a:pt x="3140" y="10358"/>
                  </a:lnTo>
                  <a:lnTo>
                    <a:pt x="3140" y="10358"/>
                  </a:lnTo>
                  <a:lnTo>
                    <a:pt x="3767" y="10296"/>
                  </a:lnTo>
                  <a:lnTo>
                    <a:pt x="4332" y="10233"/>
                  </a:lnTo>
                  <a:lnTo>
                    <a:pt x="4835" y="10044"/>
                  </a:lnTo>
                  <a:lnTo>
                    <a:pt x="5274" y="9793"/>
                  </a:lnTo>
                  <a:lnTo>
                    <a:pt x="5651" y="9542"/>
                  </a:lnTo>
                  <a:lnTo>
                    <a:pt x="5965" y="9228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7"/>
            <p:cNvSpPr/>
            <p:nvPr/>
          </p:nvSpPr>
          <p:spPr>
            <a:xfrm>
              <a:off x="2073091" y="971991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3" y="9793"/>
                  </a:lnTo>
                  <a:lnTo>
                    <a:pt x="1382" y="10044"/>
                  </a:lnTo>
                  <a:lnTo>
                    <a:pt x="1947" y="10233"/>
                  </a:lnTo>
                  <a:lnTo>
                    <a:pt x="2512" y="10296"/>
                  </a:lnTo>
                  <a:lnTo>
                    <a:pt x="3140" y="10358"/>
                  </a:lnTo>
                  <a:lnTo>
                    <a:pt x="3140" y="10358"/>
                  </a:lnTo>
                  <a:lnTo>
                    <a:pt x="3767" y="10296"/>
                  </a:lnTo>
                  <a:lnTo>
                    <a:pt x="4332" y="10233"/>
                  </a:lnTo>
                  <a:lnTo>
                    <a:pt x="4835" y="10044"/>
                  </a:lnTo>
                  <a:lnTo>
                    <a:pt x="5274" y="9793"/>
                  </a:lnTo>
                  <a:lnTo>
                    <a:pt x="5651" y="9542"/>
                  </a:lnTo>
                  <a:lnTo>
                    <a:pt x="5965" y="9228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7"/>
            <p:cNvSpPr/>
            <p:nvPr/>
          </p:nvSpPr>
          <p:spPr>
            <a:xfrm>
              <a:off x="2073091" y="892975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4" y="2198"/>
                  </a:lnTo>
                  <a:lnTo>
                    <a:pt x="252" y="2512"/>
                  </a:lnTo>
                  <a:lnTo>
                    <a:pt x="566" y="2825"/>
                  </a:lnTo>
                  <a:lnTo>
                    <a:pt x="943" y="3076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579"/>
                  </a:lnTo>
                  <a:lnTo>
                    <a:pt x="3140" y="3641"/>
                  </a:lnTo>
                  <a:lnTo>
                    <a:pt x="3140" y="3641"/>
                  </a:lnTo>
                  <a:lnTo>
                    <a:pt x="3767" y="3579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076"/>
                  </a:lnTo>
                  <a:lnTo>
                    <a:pt x="5713" y="2825"/>
                  </a:lnTo>
                  <a:lnTo>
                    <a:pt x="5965" y="2512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216" y="1821"/>
                  </a:lnTo>
                  <a:lnTo>
                    <a:pt x="6153" y="1444"/>
                  </a:lnTo>
                  <a:lnTo>
                    <a:pt x="5965" y="1068"/>
                  </a:lnTo>
                  <a:lnTo>
                    <a:pt x="5713" y="754"/>
                  </a:lnTo>
                  <a:lnTo>
                    <a:pt x="5337" y="503"/>
                  </a:lnTo>
                  <a:lnTo>
                    <a:pt x="4897" y="314"/>
                  </a:lnTo>
                  <a:lnTo>
                    <a:pt x="4332" y="126"/>
                  </a:lnTo>
                  <a:lnTo>
                    <a:pt x="3767" y="1"/>
                  </a:lnTo>
                  <a:lnTo>
                    <a:pt x="3140" y="1"/>
                  </a:lnTo>
                  <a:lnTo>
                    <a:pt x="3140" y="1"/>
                  </a:lnTo>
                  <a:lnTo>
                    <a:pt x="2512" y="1"/>
                  </a:lnTo>
                  <a:lnTo>
                    <a:pt x="1947" y="126"/>
                  </a:lnTo>
                  <a:lnTo>
                    <a:pt x="1382" y="314"/>
                  </a:lnTo>
                  <a:lnTo>
                    <a:pt x="943" y="503"/>
                  </a:lnTo>
                  <a:lnTo>
                    <a:pt x="566" y="754"/>
                  </a:lnTo>
                  <a:lnTo>
                    <a:pt x="252" y="1068"/>
                  </a:lnTo>
                  <a:lnTo>
                    <a:pt x="64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7"/>
            <p:cNvSpPr/>
            <p:nvPr/>
          </p:nvSpPr>
          <p:spPr>
            <a:xfrm>
              <a:off x="2073091" y="892975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extrusionOk="0">
                  <a:moveTo>
                    <a:pt x="2512" y="1"/>
                  </a:moveTo>
                  <a:lnTo>
                    <a:pt x="1947" y="126"/>
                  </a:lnTo>
                  <a:lnTo>
                    <a:pt x="1382" y="314"/>
                  </a:lnTo>
                  <a:lnTo>
                    <a:pt x="943" y="503"/>
                  </a:lnTo>
                  <a:lnTo>
                    <a:pt x="566" y="754"/>
                  </a:lnTo>
                  <a:lnTo>
                    <a:pt x="252" y="1068"/>
                  </a:lnTo>
                  <a:lnTo>
                    <a:pt x="64" y="1444"/>
                  </a:lnTo>
                  <a:lnTo>
                    <a:pt x="1" y="1821"/>
                  </a:lnTo>
                  <a:lnTo>
                    <a:pt x="64" y="2198"/>
                  </a:lnTo>
                  <a:lnTo>
                    <a:pt x="252" y="2512"/>
                  </a:lnTo>
                  <a:lnTo>
                    <a:pt x="566" y="2825"/>
                  </a:lnTo>
                  <a:lnTo>
                    <a:pt x="943" y="3076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579"/>
                  </a:lnTo>
                  <a:lnTo>
                    <a:pt x="3140" y="3641"/>
                  </a:lnTo>
                  <a:lnTo>
                    <a:pt x="3767" y="3579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076"/>
                  </a:lnTo>
                  <a:lnTo>
                    <a:pt x="5713" y="2825"/>
                  </a:lnTo>
                  <a:lnTo>
                    <a:pt x="5965" y="2512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153" y="1444"/>
                  </a:lnTo>
                  <a:lnTo>
                    <a:pt x="5965" y="1068"/>
                  </a:lnTo>
                  <a:lnTo>
                    <a:pt x="5713" y="754"/>
                  </a:lnTo>
                  <a:lnTo>
                    <a:pt x="5337" y="503"/>
                  </a:lnTo>
                  <a:lnTo>
                    <a:pt x="4897" y="314"/>
                  </a:lnTo>
                  <a:lnTo>
                    <a:pt x="4332" y="126"/>
                  </a:lnTo>
                  <a:lnTo>
                    <a:pt x="3767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7"/>
            <p:cNvSpPr/>
            <p:nvPr/>
          </p:nvSpPr>
          <p:spPr>
            <a:xfrm>
              <a:off x="2118974" y="918475"/>
              <a:ext cx="163191" cy="86692"/>
            </a:xfrm>
            <a:custGeom>
              <a:avLst/>
              <a:gdLst/>
              <a:ahLst/>
              <a:cxnLst/>
              <a:rect l="l" t="t" r="r" b="b"/>
              <a:pathLst>
                <a:path w="4019" h="2135" extrusionOk="0">
                  <a:moveTo>
                    <a:pt x="1570" y="0"/>
                  </a:moveTo>
                  <a:lnTo>
                    <a:pt x="1194" y="63"/>
                  </a:lnTo>
                  <a:lnTo>
                    <a:pt x="880" y="126"/>
                  </a:lnTo>
                  <a:lnTo>
                    <a:pt x="566" y="314"/>
                  </a:lnTo>
                  <a:lnTo>
                    <a:pt x="315" y="440"/>
                  </a:lnTo>
                  <a:lnTo>
                    <a:pt x="126" y="628"/>
                  </a:lnTo>
                  <a:lnTo>
                    <a:pt x="1" y="816"/>
                  </a:lnTo>
                  <a:lnTo>
                    <a:pt x="1" y="1067"/>
                  </a:lnTo>
                  <a:lnTo>
                    <a:pt x="1" y="1256"/>
                  </a:lnTo>
                  <a:lnTo>
                    <a:pt x="126" y="1444"/>
                  </a:lnTo>
                  <a:lnTo>
                    <a:pt x="315" y="1632"/>
                  </a:lnTo>
                  <a:lnTo>
                    <a:pt x="566" y="1821"/>
                  </a:lnTo>
                  <a:lnTo>
                    <a:pt x="880" y="1946"/>
                  </a:lnTo>
                  <a:lnTo>
                    <a:pt x="1194" y="2009"/>
                  </a:lnTo>
                  <a:lnTo>
                    <a:pt x="1570" y="2072"/>
                  </a:lnTo>
                  <a:lnTo>
                    <a:pt x="2010" y="2135"/>
                  </a:lnTo>
                  <a:lnTo>
                    <a:pt x="2386" y="2072"/>
                  </a:lnTo>
                  <a:lnTo>
                    <a:pt x="2763" y="2009"/>
                  </a:lnTo>
                  <a:lnTo>
                    <a:pt x="3140" y="1946"/>
                  </a:lnTo>
                  <a:lnTo>
                    <a:pt x="3454" y="1821"/>
                  </a:lnTo>
                  <a:lnTo>
                    <a:pt x="3705" y="1632"/>
                  </a:lnTo>
                  <a:lnTo>
                    <a:pt x="3893" y="1444"/>
                  </a:lnTo>
                  <a:lnTo>
                    <a:pt x="3956" y="1256"/>
                  </a:lnTo>
                  <a:lnTo>
                    <a:pt x="4018" y="1067"/>
                  </a:lnTo>
                  <a:lnTo>
                    <a:pt x="3956" y="816"/>
                  </a:lnTo>
                  <a:lnTo>
                    <a:pt x="3893" y="628"/>
                  </a:lnTo>
                  <a:lnTo>
                    <a:pt x="3705" y="440"/>
                  </a:lnTo>
                  <a:lnTo>
                    <a:pt x="3454" y="314"/>
                  </a:lnTo>
                  <a:lnTo>
                    <a:pt x="3140" y="126"/>
                  </a:lnTo>
                  <a:lnTo>
                    <a:pt x="2763" y="63"/>
                  </a:lnTo>
                  <a:lnTo>
                    <a:pt x="23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7"/>
            <p:cNvSpPr/>
            <p:nvPr/>
          </p:nvSpPr>
          <p:spPr>
            <a:xfrm>
              <a:off x="1660180" y="2279577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extrusionOk="0">
                  <a:moveTo>
                    <a:pt x="5462" y="1"/>
                  </a:moveTo>
                  <a:lnTo>
                    <a:pt x="0" y="3265"/>
                  </a:lnTo>
                  <a:lnTo>
                    <a:pt x="5462" y="6404"/>
                  </a:lnTo>
                  <a:lnTo>
                    <a:pt x="10860" y="3202"/>
                  </a:lnTo>
                  <a:lnTo>
                    <a:pt x="54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7"/>
            <p:cNvSpPr/>
            <p:nvPr/>
          </p:nvSpPr>
          <p:spPr>
            <a:xfrm>
              <a:off x="1660180" y="2279577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fill="none" extrusionOk="0">
                  <a:moveTo>
                    <a:pt x="0" y="3265"/>
                  </a:moveTo>
                  <a:lnTo>
                    <a:pt x="5462" y="6404"/>
                  </a:lnTo>
                  <a:lnTo>
                    <a:pt x="10860" y="3202"/>
                  </a:lnTo>
                  <a:lnTo>
                    <a:pt x="5462" y="1"/>
                  </a:lnTo>
                  <a:lnTo>
                    <a:pt x="0" y="3265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1879405" y="2409593"/>
              <a:ext cx="272744" cy="260034"/>
            </a:xfrm>
            <a:custGeom>
              <a:avLst/>
              <a:gdLst/>
              <a:ahLst/>
              <a:cxnLst/>
              <a:rect l="l" t="t" r="r" b="b"/>
              <a:pathLst>
                <a:path w="6717" h="6404" extrusionOk="0">
                  <a:moveTo>
                    <a:pt x="5461" y="0"/>
                  </a:moveTo>
                  <a:lnTo>
                    <a:pt x="63" y="3202"/>
                  </a:lnTo>
                  <a:lnTo>
                    <a:pt x="0" y="6403"/>
                  </a:lnTo>
                  <a:lnTo>
                    <a:pt x="6717" y="2449"/>
                  </a:lnTo>
                  <a:lnTo>
                    <a:pt x="546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1879405" y="2409593"/>
              <a:ext cx="272744" cy="260034"/>
            </a:xfrm>
            <a:custGeom>
              <a:avLst/>
              <a:gdLst/>
              <a:ahLst/>
              <a:cxnLst/>
              <a:rect l="l" t="t" r="r" b="b"/>
              <a:pathLst>
                <a:path w="6717" h="6404" fill="none" extrusionOk="0">
                  <a:moveTo>
                    <a:pt x="5461" y="0"/>
                  </a:moveTo>
                  <a:lnTo>
                    <a:pt x="6717" y="2449"/>
                  </a:lnTo>
                  <a:lnTo>
                    <a:pt x="0" y="6403"/>
                  </a:lnTo>
                  <a:lnTo>
                    <a:pt x="63" y="3202"/>
                  </a:lnTo>
                  <a:lnTo>
                    <a:pt x="5461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1604105" y="2412151"/>
              <a:ext cx="277860" cy="257476"/>
            </a:xfrm>
            <a:custGeom>
              <a:avLst/>
              <a:gdLst/>
              <a:ahLst/>
              <a:cxnLst/>
              <a:rect l="l" t="t" r="r" b="b"/>
              <a:pathLst>
                <a:path w="6843" h="6341" extrusionOk="0">
                  <a:moveTo>
                    <a:pt x="1381" y="0"/>
                  </a:moveTo>
                  <a:lnTo>
                    <a:pt x="0" y="2386"/>
                  </a:lnTo>
                  <a:lnTo>
                    <a:pt x="6780" y="6340"/>
                  </a:lnTo>
                  <a:lnTo>
                    <a:pt x="6843" y="313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1604105" y="2412151"/>
              <a:ext cx="277860" cy="257476"/>
            </a:xfrm>
            <a:custGeom>
              <a:avLst/>
              <a:gdLst/>
              <a:ahLst/>
              <a:cxnLst/>
              <a:rect l="l" t="t" r="r" b="b"/>
              <a:pathLst>
                <a:path w="6843" h="6341" fill="none" extrusionOk="0">
                  <a:moveTo>
                    <a:pt x="6780" y="6340"/>
                  </a:moveTo>
                  <a:lnTo>
                    <a:pt x="6843" y="3139"/>
                  </a:lnTo>
                  <a:lnTo>
                    <a:pt x="1381" y="0"/>
                  </a:lnTo>
                  <a:lnTo>
                    <a:pt x="0" y="2386"/>
                  </a:lnTo>
                  <a:lnTo>
                    <a:pt x="6780" y="634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1749389" y="1892170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extrusionOk="0">
                  <a:moveTo>
                    <a:pt x="6215" y="0"/>
                  </a:moveTo>
                  <a:lnTo>
                    <a:pt x="1" y="63"/>
                  </a:lnTo>
                  <a:lnTo>
                    <a:pt x="1" y="12555"/>
                  </a:lnTo>
                  <a:lnTo>
                    <a:pt x="63" y="12932"/>
                  </a:lnTo>
                  <a:lnTo>
                    <a:pt x="252" y="13246"/>
                  </a:lnTo>
                  <a:lnTo>
                    <a:pt x="566" y="13559"/>
                  </a:lnTo>
                  <a:lnTo>
                    <a:pt x="942" y="13810"/>
                  </a:lnTo>
                  <a:lnTo>
                    <a:pt x="1382" y="14062"/>
                  </a:lnTo>
                  <a:lnTo>
                    <a:pt x="1884" y="14250"/>
                  </a:lnTo>
                  <a:lnTo>
                    <a:pt x="2512" y="14313"/>
                  </a:lnTo>
                  <a:lnTo>
                    <a:pt x="3139" y="14375"/>
                  </a:lnTo>
                  <a:lnTo>
                    <a:pt x="3767" y="14313"/>
                  </a:lnTo>
                  <a:lnTo>
                    <a:pt x="4332" y="14250"/>
                  </a:lnTo>
                  <a:lnTo>
                    <a:pt x="4834" y="14062"/>
                  </a:lnTo>
                  <a:lnTo>
                    <a:pt x="5274" y="13810"/>
                  </a:lnTo>
                  <a:lnTo>
                    <a:pt x="5650" y="13559"/>
                  </a:lnTo>
                  <a:lnTo>
                    <a:pt x="5964" y="13246"/>
                  </a:lnTo>
                  <a:lnTo>
                    <a:pt x="6090" y="12932"/>
                  </a:lnTo>
                  <a:lnTo>
                    <a:pt x="6153" y="12555"/>
                  </a:lnTo>
                  <a:lnTo>
                    <a:pt x="6215" y="1946"/>
                  </a:lnTo>
                  <a:lnTo>
                    <a:pt x="621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1749389" y="1892170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1" y="63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3" y="12932"/>
                  </a:lnTo>
                  <a:lnTo>
                    <a:pt x="252" y="13246"/>
                  </a:lnTo>
                  <a:lnTo>
                    <a:pt x="566" y="13559"/>
                  </a:lnTo>
                  <a:lnTo>
                    <a:pt x="942" y="13810"/>
                  </a:lnTo>
                  <a:lnTo>
                    <a:pt x="1382" y="14062"/>
                  </a:lnTo>
                  <a:lnTo>
                    <a:pt x="1884" y="14250"/>
                  </a:lnTo>
                  <a:lnTo>
                    <a:pt x="2512" y="14313"/>
                  </a:lnTo>
                  <a:lnTo>
                    <a:pt x="3139" y="14375"/>
                  </a:lnTo>
                  <a:lnTo>
                    <a:pt x="3139" y="14375"/>
                  </a:lnTo>
                  <a:lnTo>
                    <a:pt x="3767" y="14313"/>
                  </a:lnTo>
                  <a:lnTo>
                    <a:pt x="4332" y="14250"/>
                  </a:lnTo>
                  <a:lnTo>
                    <a:pt x="4834" y="14062"/>
                  </a:lnTo>
                  <a:lnTo>
                    <a:pt x="5274" y="13810"/>
                  </a:lnTo>
                  <a:lnTo>
                    <a:pt x="5650" y="13559"/>
                  </a:lnTo>
                  <a:lnTo>
                    <a:pt x="5964" y="13246"/>
                  </a:lnTo>
                  <a:lnTo>
                    <a:pt x="6090" y="12932"/>
                  </a:lnTo>
                  <a:lnTo>
                    <a:pt x="6153" y="12555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1749389" y="1892170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1" y="63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3" y="12932"/>
                  </a:lnTo>
                  <a:lnTo>
                    <a:pt x="252" y="13246"/>
                  </a:lnTo>
                  <a:lnTo>
                    <a:pt x="566" y="13559"/>
                  </a:lnTo>
                  <a:lnTo>
                    <a:pt x="942" y="13810"/>
                  </a:lnTo>
                  <a:lnTo>
                    <a:pt x="1382" y="14062"/>
                  </a:lnTo>
                  <a:lnTo>
                    <a:pt x="1884" y="14250"/>
                  </a:lnTo>
                  <a:lnTo>
                    <a:pt x="2512" y="14313"/>
                  </a:lnTo>
                  <a:lnTo>
                    <a:pt x="3139" y="14375"/>
                  </a:lnTo>
                  <a:lnTo>
                    <a:pt x="3139" y="14375"/>
                  </a:lnTo>
                  <a:lnTo>
                    <a:pt x="3767" y="14313"/>
                  </a:lnTo>
                  <a:lnTo>
                    <a:pt x="4332" y="14250"/>
                  </a:lnTo>
                  <a:lnTo>
                    <a:pt x="4834" y="14062"/>
                  </a:lnTo>
                  <a:lnTo>
                    <a:pt x="5274" y="13810"/>
                  </a:lnTo>
                  <a:lnTo>
                    <a:pt x="5650" y="13559"/>
                  </a:lnTo>
                  <a:lnTo>
                    <a:pt x="5964" y="13246"/>
                  </a:lnTo>
                  <a:lnTo>
                    <a:pt x="6090" y="12932"/>
                  </a:lnTo>
                  <a:lnTo>
                    <a:pt x="6153" y="12555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1749389" y="1813154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3" y="2197"/>
                  </a:lnTo>
                  <a:lnTo>
                    <a:pt x="252" y="2574"/>
                  </a:lnTo>
                  <a:lnTo>
                    <a:pt x="566" y="2888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5"/>
                  </a:lnTo>
                  <a:lnTo>
                    <a:pt x="2512" y="3641"/>
                  </a:lnTo>
                  <a:lnTo>
                    <a:pt x="3139" y="3641"/>
                  </a:lnTo>
                  <a:lnTo>
                    <a:pt x="3139" y="3641"/>
                  </a:lnTo>
                  <a:lnTo>
                    <a:pt x="3767" y="3641"/>
                  </a:lnTo>
                  <a:lnTo>
                    <a:pt x="4332" y="3515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88"/>
                  </a:lnTo>
                  <a:lnTo>
                    <a:pt x="5964" y="2574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65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63"/>
                  </a:lnTo>
                  <a:lnTo>
                    <a:pt x="3139" y="0"/>
                  </a:lnTo>
                  <a:lnTo>
                    <a:pt x="3139" y="0"/>
                  </a:lnTo>
                  <a:lnTo>
                    <a:pt x="2512" y="63"/>
                  </a:lnTo>
                  <a:lnTo>
                    <a:pt x="1884" y="126"/>
                  </a:lnTo>
                  <a:lnTo>
                    <a:pt x="1382" y="314"/>
                  </a:lnTo>
                  <a:lnTo>
                    <a:pt x="942" y="565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1706063" y="1787654"/>
              <a:ext cx="339052" cy="198843"/>
            </a:xfrm>
            <a:custGeom>
              <a:avLst/>
              <a:gdLst/>
              <a:ahLst/>
              <a:cxnLst/>
              <a:rect l="l" t="t" r="r" b="b"/>
              <a:pathLst>
                <a:path w="8350" h="4897" extrusionOk="0">
                  <a:moveTo>
                    <a:pt x="4206" y="0"/>
                  </a:moveTo>
                  <a:lnTo>
                    <a:pt x="3327" y="63"/>
                  </a:lnTo>
                  <a:lnTo>
                    <a:pt x="2574" y="189"/>
                  </a:lnTo>
                  <a:lnTo>
                    <a:pt x="1884" y="440"/>
                  </a:lnTo>
                  <a:lnTo>
                    <a:pt x="1256" y="754"/>
                  </a:lnTo>
                  <a:lnTo>
                    <a:pt x="754" y="1068"/>
                  </a:lnTo>
                  <a:lnTo>
                    <a:pt x="377" y="1507"/>
                  </a:lnTo>
                  <a:lnTo>
                    <a:pt x="189" y="1758"/>
                  </a:lnTo>
                  <a:lnTo>
                    <a:pt x="126" y="1946"/>
                  </a:lnTo>
                  <a:lnTo>
                    <a:pt x="63" y="2197"/>
                  </a:lnTo>
                  <a:lnTo>
                    <a:pt x="0" y="2449"/>
                  </a:lnTo>
                  <a:lnTo>
                    <a:pt x="63" y="2700"/>
                  </a:lnTo>
                  <a:lnTo>
                    <a:pt x="126" y="2951"/>
                  </a:lnTo>
                  <a:lnTo>
                    <a:pt x="189" y="3202"/>
                  </a:lnTo>
                  <a:lnTo>
                    <a:pt x="377" y="3390"/>
                  </a:lnTo>
                  <a:lnTo>
                    <a:pt x="754" y="3830"/>
                  </a:lnTo>
                  <a:lnTo>
                    <a:pt x="1256" y="4206"/>
                  </a:lnTo>
                  <a:lnTo>
                    <a:pt x="1884" y="4520"/>
                  </a:lnTo>
                  <a:lnTo>
                    <a:pt x="2574" y="4708"/>
                  </a:lnTo>
                  <a:lnTo>
                    <a:pt x="3327" y="4834"/>
                  </a:lnTo>
                  <a:lnTo>
                    <a:pt x="4206" y="4897"/>
                  </a:lnTo>
                  <a:lnTo>
                    <a:pt x="5022" y="4834"/>
                  </a:lnTo>
                  <a:lnTo>
                    <a:pt x="5776" y="4708"/>
                  </a:lnTo>
                  <a:lnTo>
                    <a:pt x="6529" y="4520"/>
                  </a:lnTo>
                  <a:lnTo>
                    <a:pt x="7094" y="4206"/>
                  </a:lnTo>
                  <a:lnTo>
                    <a:pt x="7596" y="3830"/>
                  </a:lnTo>
                  <a:lnTo>
                    <a:pt x="8036" y="3390"/>
                  </a:lnTo>
                  <a:lnTo>
                    <a:pt x="8161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349" y="2449"/>
                  </a:lnTo>
                  <a:lnTo>
                    <a:pt x="8287" y="2197"/>
                  </a:lnTo>
                  <a:lnTo>
                    <a:pt x="8224" y="1946"/>
                  </a:lnTo>
                  <a:lnTo>
                    <a:pt x="8161" y="1758"/>
                  </a:lnTo>
                  <a:lnTo>
                    <a:pt x="8036" y="1507"/>
                  </a:lnTo>
                  <a:lnTo>
                    <a:pt x="7596" y="1068"/>
                  </a:lnTo>
                  <a:lnTo>
                    <a:pt x="7094" y="754"/>
                  </a:lnTo>
                  <a:lnTo>
                    <a:pt x="6529" y="440"/>
                  </a:lnTo>
                  <a:lnTo>
                    <a:pt x="5776" y="189"/>
                  </a:lnTo>
                  <a:lnTo>
                    <a:pt x="5022" y="63"/>
                  </a:lnTo>
                  <a:lnTo>
                    <a:pt x="4206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1749389" y="1527664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extrusionOk="0">
                  <a:moveTo>
                    <a:pt x="6215" y="0"/>
                  </a:moveTo>
                  <a:lnTo>
                    <a:pt x="1" y="63"/>
                  </a:lnTo>
                  <a:lnTo>
                    <a:pt x="1" y="8538"/>
                  </a:lnTo>
                  <a:lnTo>
                    <a:pt x="63" y="8914"/>
                  </a:lnTo>
                  <a:lnTo>
                    <a:pt x="252" y="9291"/>
                  </a:lnTo>
                  <a:lnTo>
                    <a:pt x="566" y="9605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3"/>
                  </a:lnTo>
                  <a:lnTo>
                    <a:pt x="2512" y="10358"/>
                  </a:lnTo>
                  <a:lnTo>
                    <a:pt x="3767" y="10358"/>
                  </a:lnTo>
                  <a:lnTo>
                    <a:pt x="4332" y="10233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605"/>
                  </a:lnTo>
                  <a:lnTo>
                    <a:pt x="5964" y="9291"/>
                  </a:lnTo>
                  <a:lnTo>
                    <a:pt x="6090" y="8914"/>
                  </a:lnTo>
                  <a:lnTo>
                    <a:pt x="6153" y="8538"/>
                  </a:lnTo>
                  <a:lnTo>
                    <a:pt x="6215" y="1946"/>
                  </a:lnTo>
                  <a:lnTo>
                    <a:pt x="621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1749389" y="1527664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1" y="63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3" y="8914"/>
                  </a:lnTo>
                  <a:lnTo>
                    <a:pt x="252" y="9291"/>
                  </a:lnTo>
                  <a:lnTo>
                    <a:pt x="566" y="9605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3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3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605"/>
                  </a:lnTo>
                  <a:lnTo>
                    <a:pt x="5964" y="9291"/>
                  </a:lnTo>
                  <a:lnTo>
                    <a:pt x="6090" y="8914"/>
                  </a:lnTo>
                  <a:lnTo>
                    <a:pt x="6153" y="8538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1749389" y="1527664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1" y="63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3" y="8914"/>
                  </a:lnTo>
                  <a:lnTo>
                    <a:pt x="252" y="9291"/>
                  </a:lnTo>
                  <a:lnTo>
                    <a:pt x="566" y="9605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3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3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605"/>
                  </a:lnTo>
                  <a:lnTo>
                    <a:pt x="5964" y="9291"/>
                  </a:lnTo>
                  <a:lnTo>
                    <a:pt x="6090" y="8914"/>
                  </a:lnTo>
                  <a:lnTo>
                    <a:pt x="6153" y="8538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1749389" y="1448647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3" y="2197"/>
                  </a:lnTo>
                  <a:lnTo>
                    <a:pt x="252" y="2574"/>
                  </a:lnTo>
                  <a:lnTo>
                    <a:pt x="566" y="2888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6"/>
                  </a:lnTo>
                  <a:lnTo>
                    <a:pt x="2512" y="3641"/>
                  </a:lnTo>
                  <a:lnTo>
                    <a:pt x="3139" y="3641"/>
                  </a:lnTo>
                  <a:lnTo>
                    <a:pt x="3139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88"/>
                  </a:lnTo>
                  <a:lnTo>
                    <a:pt x="5964" y="2574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65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63"/>
                  </a:lnTo>
                  <a:lnTo>
                    <a:pt x="3139" y="0"/>
                  </a:lnTo>
                  <a:lnTo>
                    <a:pt x="3139" y="0"/>
                  </a:lnTo>
                  <a:lnTo>
                    <a:pt x="2512" y="63"/>
                  </a:lnTo>
                  <a:lnTo>
                    <a:pt x="1884" y="126"/>
                  </a:lnTo>
                  <a:lnTo>
                    <a:pt x="1382" y="314"/>
                  </a:lnTo>
                  <a:lnTo>
                    <a:pt x="942" y="565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1706063" y="1423148"/>
              <a:ext cx="339052" cy="198883"/>
            </a:xfrm>
            <a:custGeom>
              <a:avLst/>
              <a:gdLst/>
              <a:ahLst/>
              <a:cxnLst/>
              <a:rect l="l" t="t" r="r" b="b"/>
              <a:pathLst>
                <a:path w="8350" h="4898" extrusionOk="0">
                  <a:moveTo>
                    <a:pt x="4206" y="1"/>
                  </a:moveTo>
                  <a:lnTo>
                    <a:pt x="3327" y="63"/>
                  </a:lnTo>
                  <a:lnTo>
                    <a:pt x="2574" y="189"/>
                  </a:lnTo>
                  <a:lnTo>
                    <a:pt x="1884" y="440"/>
                  </a:lnTo>
                  <a:lnTo>
                    <a:pt x="1256" y="754"/>
                  </a:lnTo>
                  <a:lnTo>
                    <a:pt x="754" y="1068"/>
                  </a:lnTo>
                  <a:lnTo>
                    <a:pt x="377" y="1507"/>
                  </a:lnTo>
                  <a:lnTo>
                    <a:pt x="189" y="1758"/>
                  </a:lnTo>
                  <a:lnTo>
                    <a:pt x="126" y="1947"/>
                  </a:lnTo>
                  <a:lnTo>
                    <a:pt x="63" y="2198"/>
                  </a:lnTo>
                  <a:lnTo>
                    <a:pt x="0" y="2449"/>
                  </a:lnTo>
                  <a:lnTo>
                    <a:pt x="63" y="2700"/>
                  </a:lnTo>
                  <a:lnTo>
                    <a:pt x="126" y="2951"/>
                  </a:lnTo>
                  <a:lnTo>
                    <a:pt x="189" y="3202"/>
                  </a:lnTo>
                  <a:lnTo>
                    <a:pt x="377" y="3390"/>
                  </a:lnTo>
                  <a:lnTo>
                    <a:pt x="754" y="3830"/>
                  </a:lnTo>
                  <a:lnTo>
                    <a:pt x="1256" y="4207"/>
                  </a:lnTo>
                  <a:lnTo>
                    <a:pt x="1884" y="4520"/>
                  </a:lnTo>
                  <a:lnTo>
                    <a:pt x="2574" y="4709"/>
                  </a:lnTo>
                  <a:lnTo>
                    <a:pt x="3327" y="4834"/>
                  </a:lnTo>
                  <a:lnTo>
                    <a:pt x="4206" y="4897"/>
                  </a:lnTo>
                  <a:lnTo>
                    <a:pt x="5022" y="4834"/>
                  </a:lnTo>
                  <a:lnTo>
                    <a:pt x="5776" y="4709"/>
                  </a:lnTo>
                  <a:lnTo>
                    <a:pt x="6529" y="4520"/>
                  </a:lnTo>
                  <a:lnTo>
                    <a:pt x="7094" y="4207"/>
                  </a:lnTo>
                  <a:lnTo>
                    <a:pt x="7596" y="3830"/>
                  </a:lnTo>
                  <a:lnTo>
                    <a:pt x="8036" y="3390"/>
                  </a:lnTo>
                  <a:lnTo>
                    <a:pt x="8161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349" y="2449"/>
                  </a:lnTo>
                  <a:lnTo>
                    <a:pt x="8287" y="2198"/>
                  </a:lnTo>
                  <a:lnTo>
                    <a:pt x="8224" y="1947"/>
                  </a:lnTo>
                  <a:lnTo>
                    <a:pt x="8161" y="1758"/>
                  </a:lnTo>
                  <a:lnTo>
                    <a:pt x="8036" y="1507"/>
                  </a:lnTo>
                  <a:lnTo>
                    <a:pt x="7596" y="1068"/>
                  </a:lnTo>
                  <a:lnTo>
                    <a:pt x="7094" y="754"/>
                  </a:lnTo>
                  <a:lnTo>
                    <a:pt x="6529" y="440"/>
                  </a:lnTo>
                  <a:lnTo>
                    <a:pt x="5776" y="189"/>
                  </a:lnTo>
                  <a:lnTo>
                    <a:pt x="5022" y="63"/>
                  </a:lnTo>
                  <a:lnTo>
                    <a:pt x="4206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7"/>
            <p:cNvSpPr/>
            <p:nvPr/>
          </p:nvSpPr>
          <p:spPr>
            <a:xfrm>
              <a:off x="1749389" y="1168273"/>
              <a:ext cx="252401" cy="420587"/>
            </a:xfrm>
            <a:custGeom>
              <a:avLst/>
              <a:gdLst/>
              <a:ahLst/>
              <a:cxnLst/>
              <a:rect l="l" t="t" r="r" b="b"/>
              <a:pathLst>
                <a:path w="6216" h="10358" extrusionOk="0">
                  <a:moveTo>
                    <a:pt x="1" y="0"/>
                  </a:moveTo>
                  <a:lnTo>
                    <a:pt x="1" y="8537"/>
                  </a:lnTo>
                  <a:lnTo>
                    <a:pt x="63" y="8914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2"/>
                  </a:lnTo>
                  <a:lnTo>
                    <a:pt x="2512" y="10358"/>
                  </a:lnTo>
                  <a:lnTo>
                    <a:pt x="3767" y="10358"/>
                  </a:lnTo>
                  <a:lnTo>
                    <a:pt x="4332" y="10232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542"/>
                  </a:lnTo>
                  <a:lnTo>
                    <a:pt x="5964" y="9228"/>
                  </a:lnTo>
                  <a:lnTo>
                    <a:pt x="6090" y="8914"/>
                  </a:lnTo>
                  <a:lnTo>
                    <a:pt x="6153" y="8537"/>
                  </a:lnTo>
                  <a:lnTo>
                    <a:pt x="6215" y="1946"/>
                  </a:lnTo>
                  <a:lnTo>
                    <a:pt x="621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1749389" y="1168273"/>
              <a:ext cx="252401" cy="420587"/>
            </a:xfrm>
            <a:custGeom>
              <a:avLst/>
              <a:gdLst/>
              <a:ahLst/>
              <a:cxnLst/>
              <a:rect l="l" t="t" r="r" b="b"/>
              <a:pathLst>
                <a:path w="6216" h="10358" fill="none" extrusionOk="0">
                  <a:moveTo>
                    <a:pt x="1" y="0"/>
                  </a:moveTo>
                  <a:lnTo>
                    <a:pt x="1" y="8537"/>
                  </a:lnTo>
                  <a:lnTo>
                    <a:pt x="1" y="8537"/>
                  </a:lnTo>
                  <a:lnTo>
                    <a:pt x="63" y="8914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2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2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542"/>
                  </a:lnTo>
                  <a:lnTo>
                    <a:pt x="5964" y="9228"/>
                  </a:lnTo>
                  <a:lnTo>
                    <a:pt x="6090" y="8914"/>
                  </a:lnTo>
                  <a:lnTo>
                    <a:pt x="6153" y="8537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1749389" y="1168273"/>
              <a:ext cx="252401" cy="420587"/>
            </a:xfrm>
            <a:custGeom>
              <a:avLst/>
              <a:gdLst/>
              <a:ahLst/>
              <a:cxnLst/>
              <a:rect l="l" t="t" r="r" b="b"/>
              <a:pathLst>
                <a:path w="6216" h="10358" fill="none" extrusionOk="0">
                  <a:moveTo>
                    <a:pt x="1" y="0"/>
                  </a:moveTo>
                  <a:lnTo>
                    <a:pt x="1" y="8537"/>
                  </a:lnTo>
                  <a:lnTo>
                    <a:pt x="1" y="8537"/>
                  </a:lnTo>
                  <a:lnTo>
                    <a:pt x="63" y="8914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2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2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542"/>
                  </a:lnTo>
                  <a:lnTo>
                    <a:pt x="5964" y="9228"/>
                  </a:lnTo>
                  <a:lnTo>
                    <a:pt x="6090" y="8914"/>
                  </a:lnTo>
                  <a:lnTo>
                    <a:pt x="6153" y="8537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1749389" y="1089257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3" y="2197"/>
                  </a:lnTo>
                  <a:lnTo>
                    <a:pt x="252" y="2511"/>
                  </a:lnTo>
                  <a:lnTo>
                    <a:pt x="566" y="2825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6"/>
                  </a:lnTo>
                  <a:lnTo>
                    <a:pt x="2512" y="3641"/>
                  </a:lnTo>
                  <a:lnTo>
                    <a:pt x="3139" y="3641"/>
                  </a:lnTo>
                  <a:lnTo>
                    <a:pt x="3139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25"/>
                  </a:lnTo>
                  <a:lnTo>
                    <a:pt x="5964" y="2511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02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0"/>
                  </a:lnTo>
                  <a:lnTo>
                    <a:pt x="3139" y="0"/>
                  </a:lnTo>
                  <a:lnTo>
                    <a:pt x="3139" y="0"/>
                  </a:lnTo>
                  <a:lnTo>
                    <a:pt x="2512" y="0"/>
                  </a:lnTo>
                  <a:lnTo>
                    <a:pt x="1884" y="126"/>
                  </a:lnTo>
                  <a:lnTo>
                    <a:pt x="1382" y="314"/>
                  </a:lnTo>
                  <a:lnTo>
                    <a:pt x="942" y="502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1749389" y="1089257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extrusionOk="0">
                  <a:moveTo>
                    <a:pt x="2512" y="0"/>
                  </a:moveTo>
                  <a:lnTo>
                    <a:pt x="1884" y="126"/>
                  </a:lnTo>
                  <a:lnTo>
                    <a:pt x="1382" y="314"/>
                  </a:lnTo>
                  <a:lnTo>
                    <a:pt x="942" y="502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63" y="2197"/>
                  </a:lnTo>
                  <a:lnTo>
                    <a:pt x="252" y="2511"/>
                  </a:lnTo>
                  <a:lnTo>
                    <a:pt x="566" y="2825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6"/>
                  </a:lnTo>
                  <a:lnTo>
                    <a:pt x="2512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25"/>
                  </a:lnTo>
                  <a:lnTo>
                    <a:pt x="5964" y="2511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02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1795272" y="1114716"/>
              <a:ext cx="163191" cy="86732"/>
            </a:xfrm>
            <a:custGeom>
              <a:avLst/>
              <a:gdLst/>
              <a:ahLst/>
              <a:cxnLst/>
              <a:rect l="l" t="t" r="r" b="b"/>
              <a:pathLst>
                <a:path w="4019" h="2136" extrusionOk="0">
                  <a:moveTo>
                    <a:pt x="1570" y="1"/>
                  </a:moveTo>
                  <a:lnTo>
                    <a:pt x="1193" y="64"/>
                  </a:lnTo>
                  <a:lnTo>
                    <a:pt x="879" y="189"/>
                  </a:lnTo>
                  <a:lnTo>
                    <a:pt x="566" y="315"/>
                  </a:lnTo>
                  <a:lnTo>
                    <a:pt x="314" y="440"/>
                  </a:lnTo>
                  <a:lnTo>
                    <a:pt x="126" y="629"/>
                  </a:lnTo>
                  <a:lnTo>
                    <a:pt x="1" y="817"/>
                  </a:lnTo>
                  <a:lnTo>
                    <a:pt x="1" y="1068"/>
                  </a:lnTo>
                  <a:lnTo>
                    <a:pt x="1" y="1256"/>
                  </a:lnTo>
                  <a:lnTo>
                    <a:pt x="126" y="1507"/>
                  </a:lnTo>
                  <a:lnTo>
                    <a:pt x="314" y="1633"/>
                  </a:lnTo>
                  <a:lnTo>
                    <a:pt x="566" y="1821"/>
                  </a:lnTo>
                  <a:lnTo>
                    <a:pt x="879" y="1947"/>
                  </a:lnTo>
                  <a:lnTo>
                    <a:pt x="1193" y="2072"/>
                  </a:lnTo>
                  <a:lnTo>
                    <a:pt x="1570" y="2135"/>
                  </a:lnTo>
                  <a:lnTo>
                    <a:pt x="2386" y="2135"/>
                  </a:lnTo>
                  <a:lnTo>
                    <a:pt x="2763" y="2072"/>
                  </a:lnTo>
                  <a:lnTo>
                    <a:pt x="3139" y="1947"/>
                  </a:lnTo>
                  <a:lnTo>
                    <a:pt x="3390" y="1821"/>
                  </a:lnTo>
                  <a:lnTo>
                    <a:pt x="3641" y="1633"/>
                  </a:lnTo>
                  <a:lnTo>
                    <a:pt x="3830" y="1507"/>
                  </a:lnTo>
                  <a:lnTo>
                    <a:pt x="3955" y="1256"/>
                  </a:lnTo>
                  <a:lnTo>
                    <a:pt x="4018" y="1068"/>
                  </a:lnTo>
                  <a:lnTo>
                    <a:pt x="3955" y="817"/>
                  </a:lnTo>
                  <a:lnTo>
                    <a:pt x="3830" y="629"/>
                  </a:lnTo>
                  <a:lnTo>
                    <a:pt x="3641" y="440"/>
                  </a:lnTo>
                  <a:lnTo>
                    <a:pt x="3390" y="315"/>
                  </a:lnTo>
                  <a:lnTo>
                    <a:pt x="3139" y="189"/>
                  </a:lnTo>
                  <a:lnTo>
                    <a:pt x="2763" y="64"/>
                  </a:lnTo>
                  <a:lnTo>
                    <a:pt x="23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2345833" y="1963512"/>
              <a:ext cx="616912" cy="2309409"/>
            </a:xfrm>
            <a:custGeom>
              <a:avLst/>
              <a:gdLst/>
              <a:ahLst/>
              <a:cxnLst/>
              <a:rect l="l" t="t" r="r" b="b"/>
              <a:pathLst>
                <a:path w="15193" h="56875" extrusionOk="0">
                  <a:moveTo>
                    <a:pt x="1" y="1"/>
                  </a:moveTo>
                  <a:lnTo>
                    <a:pt x="1" y="48023"/>
                  </a:lnTo>
                  <a:lnTo>
                    <a:pt x="15067" y="56874"/>
                  </a:lnTo>
                  <a:lnTo>
                    <a:pt x="15192" y="89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2345833" y="1963512"/>
              <a:ext cx="616912" cy="2309409"/>
            </a:xfrm>
            <a:custGeom>
              <a:avLst/>
              <a:gdLst/>
              <a:ahLst/>
              <a:cxnLst/>
              <a:rect l="l" t="t" r="r" b="b"/>
              <a:pathLst>
                <a:path w="15193" h="56875" fill="none" extrusionOk="0">
                  <a:moveTo>
                    <a:pt x="1" y="1"/>
                  </a:moveTo>
                  <a:lnTo>
                    <a:pt x="1" y="48023"/>
                  </a:lnTo>
                  <a:lnTo>
                    <a:pt x="15067" y="56874"/>
                  </a:lnTo>
                  <a:lnTo>
                    <a:pt x="15192" y="89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2960144" y="1741771"/>
              <a:ext cx="994132" cy="2531153"/>
            </a:xfrm>
            <a:custGeom>
              <a:avLst/>
              <a:gdLst/>
              <a:ahLst/>
              <a:cxnLst/>
              <a:rect l="l" t="t" r="r" b="b"/>
              <a:pathLst>
                <a:path w="24483" h="62336" extrusionOk="0">
                  <a:moveTo>
                    <a:pt x="24483" y="0"/>
                  </a:moveTo>
                  <a:lnTo>
                    <a:pt x="63" y="14376"/>
                  </a:lnTo>
                  <a:lnTo>
                    <a:pt x="1" y="62335"/>
                  </a:lnTo>
                  <a:lnTo>
                    <a:pt x="24483" y="48148"/>
                  </a:lnTo>
                  <a:lnTo>
                    <a:pt x="2448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2960144" y="1741771"/>
              <a:ext cx="994132" cy="2531153"/>
            </a:xfrm>
            <a:custGeom>
              <a:avLst/>
              <a:gdLst/>
              <a:ahLst/>
              <a:cxnLst/>
              <a:rect l="l" t="t" r="r" b="b"/>
              <a:pathLst>
                <a:path w="24483" h="62336" fill="none" extrusionOk="0">
                  <a:moveTo>
                    <a:pt x="63" y="14376"/>
                  </a:moveTo>
                  <a:lnTo>
                    <a:pt x="24483" y="0"/>
                  </a:lnTo>
                  <a:lnTo>
                    <a:pt x="24483" y="48148"/>
                  </a:lnTo>
                  <a:lnTo>
                    <a:pt x="1" y="62335"/>
                  </a:lnTo>
                  <a:lnTo>
                    <a:pt x="63" y="14376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2348391" y="1379823"/>
              <a:ext cx="1605887" cy="945690"/>
            </a:xfrm>
            <a:custGeom>
              <a:avLst/>
              <a:gdLst/>
              <a:ahLst/>
              <a:cxnLst/>
              <a:rect l="l" t="t" r="r" b="b"/>
              <a:pathLst>
                <a:path w="39549" h="23290" extrusionOk="0">
                  <a:moveTo>
                    <a:pt x="24169" y="0"/>
                  </a:moveTo>
                  <a:lnTo>
                    <a:pt x="1" y="14376"/>
                  </a:lnTo>
                  <a:lnTo>
                    <a:pt x="15129" y="23290"/>
                  </a:lnTo>
                  <a:lnTo>
                    <a:pt x="39549" y="8914"/>
                  </a:lnTo>
                  <a:lnTo>
                    <a:pt x="24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2348391" y="1379823"/>
              <a:ext cx="1605887" cy="945690"/>
            </a:xfrm>
            <a:custGeom>
              <a:avLst/>
              <a:gdLst/>
              <a:ahLst/>
              <a:cxnLst/>
              <a:rect l="l" t="t" r="r" b="b"/>
              <a:pathLst>
                <a:path w="39549" h="23290" fill="none" extrusionOk="0">
                  <a:moveTo>
                    <a:pt x="39549" y="8914"/>
                  </a:moveTo>
                  <a:lnTo>
                    <a:pt x="24169" y="0"/>
                  </a:lnTo>
                  <a:lnTo>
                    <a:pt x="1" y="14376"/>
                  </a:lnTo>
                  <a:lnTo>
                    <a:pt x="15129" y="23290"/>
                  </a:lnTo>
                  <a:lnTo>
                    <a:pt x="39549" y="891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3113102" y="2249002"/>
              <a:ext cx="124901" cy="285534"/>
            </a:xfrm>
            <a:custGeom>
              <a:avLst/>
              <a:gdLst/>
              <a:ahLst/>
              <a:cxnLst/>
              <a:rect l="l" t="t" r="r" b="b"/>
              <a:pathLst>
                <a:path w="3076" h="7032" extrusionOk="0">
                  <a:moveTo>
                    <a:pt x="3076" y="1"/>
                  </a:moveTo>
                  <a:lnTo>
                    <a:pt x="0" y="1758"/>
                  </a:lnTo>
                  <a:lnTo>
                    <a:pt x="0" y="7031"/>
                  </a:lnTo>
                  <a:lnTo>
                    <a:pt x="3076" y="5274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3314462" y="2129219"/>
              <a:ext cx="124942" cy="288052"/>
            </a:xfrm>
            <a:custGeom>
              <a:avLst/>
              <a:gdLst/>
              <a:ahLst/>
              <a:cxnLst/>
              <a:rect l="l" t="t" r="r" b="b"/>
              <a:pathLst>
                <a:path w="3077" h="7094" extrusionOk="0">
                  <a:moveTo>
                    <a:pt x="3076" y="0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3518379" y="2011953"/>
              <a:ext cx="122383" cy="285534"/>
            </a:xfrm>
            <a:custGeom>
              <a:avLst/>
              <a:gdLst/>
              <a:ahLst/>
              <a:cxnLst/>
              <a:rect l="l" t="t" r="r" b="b"/>
              <a:pathLst>
                <a:path w="3014" h="7032" extrusionOk="0">
                  <a:moveTo>
                    <a:pt x="3013" y="1"/>
                  </a:moveTo>
                  <a:lnTo>
                    <a:pt x="0" y="1758"/>
                  </a:lnTo>
                  <a:lnTo>
                    <a:pt x="0" y="7031"/>
                  </a:lnTo>
                  <a:lnTo>
                    <a:pt x="3013" y="5274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3719739" y="1892170"/>
              <a:ext cx="124942" cy="285494"/>
            </a:xfrm>
            <a:custGeom>
              <a:avLst/>
              <a:gdLst/>
              <a:ahLst/>
              <a:cxnLst/>
              <a:rect l="l" t="t" r="r" b="b"/>
              <a:pathLst>
                <a:path w="3077" h="7031" extrusionOk="0">
                  <a:moveTo>
                    <a:pt x="3076" y="0"/>
                  </a:moveTo>
                  <a:lnTo>
                    <a:pt x="0" y="1758"/>
                  </a:lnTo>
                  <a:lnTo>
                    <a:pt x="63" y="7031"/>
                  </a:lnTo>
                  <a:lnTo>
                    <a:pt x="3076" y="5273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3113102" y="2562509"/>
              <a:ext cx="124901" cy="288092"/>
            </a:xfrm>
            <a:custGeom>
              <a:avLst/>
              <a:gdLst/>
              <a:ahLst/>
              <a:cxnLst/>
              <a:rect l="l" t="t" r="r" b="b"/>
              <a:pathLst>
                <a:path w="3076" h="7095" extrusionOk="0">
                  <a:moveTo>
                    <a:pt x="3076" y="1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76" y="533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3314462" y="2442726"/>
              <a:ext cx="124942" cy="288052"/>
            </a:xfrm>
            <a:custGeom>
              <a:avLst/>
              <a:gdLst/>
              <a:ahLst/>
              <a:cxnLst/>
              <a:rect l="l" t="t" r="r" b="b"/>
              <a:pathLst>
                <a:path w="3077" h="7094" extrusionOk="0">
                  <a:moveTo>
                    <a:pt x="3076" y="0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3518379" y="2325460"/>
              <a:ext cx="122383" cy="285534"/>
            </a:xfrm>
            <a:custGeom>
              <a:avLst/>
              <a:gdLst/>
              <a:ahLst/>
              <a:cxnLst/>
              <a:rect l="l" t="t" r="r" b="b"/>
              <a:pathLst>
                <a:path w="3014" h="7032" extrusionOk="0">
                  <a:moveTo>
                    <a:pt x="3013" y="1"/>
                  </a:moveTo>
                  <a:lnTo>
                    <a:pt x="0" y="1758"/>
                  </a:lnTo>
                  <a:lnTo>
                    <a:pt x="0" y="7031"/>
                  </a:lnTo>
                  <a:lnTo>
                    <a:pt x="3013" y="5274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3719739" y="2205677"/>
              <a:ext cx="124942" cy="288052"/>
            </a:xfrm>
            <a:custGeom>
              <a:avLst/>
              <a:gdLst/>
              <a:ahLst/>
              <a:cxnLst/>
              <a:rect l="l" t="t" r="r" b="b"/>
              <a:pathLst>
                <a:path w="3077" h="7094" extrusionOk="0">
                  <a:moveTo>
                    <a:pt x="3076" y="0"/>
                  </a:moveTo>
                  <a:lnTo>
                    <a:pt x="0" y="1758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3113102" y="2876057"/>
              <a:ext cx="124901" cy="288052"/>
            </a:xfrm>
            <a:custGeom>
              <a:avLst/>
              <a:gdLst/>
              <a:ahLst/>
              <a:cxnLst/>
              <a:rect l="l" t="t" r="r" b="b"/>
              <a:pathLst>
                <a:path w="3076" h="7094" extrusionOk="0">
                  <a:moveTo>
                    <a:pt x="3076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3314462" y="2756233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3518379" y="2639008"/>
              <a:ext cx="122383" cy="288052"/>
            </a:xfrm>
            <a:custGeom>
              <a:avLst/>
              <a:gdLst/>
              <a:ahLst/>
              <a:cxnLst/>
              <a:rect l="l" t="t" r="r" b="b"/>
              <a:pathLst>
                <a:path w="3014" h="7094" extrusionOk="0">
                  <a:moveTo>
                    <a:pt x="3013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13" y="5336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3719739" y="2519184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758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3113102" y="3189564"/>
              <a:ext cx="124901" cy="288052"/>
            </a:xfrm>
            <a:custGeom>
              <a:avLst/>
              <a:gdLst/>
              <a:ahLst/>
              <a:cxnLst/>
              <a:rect l="l" t="t" r="r" b="b"/>
              <a:pathLst>
                <a:path w="3076" h="7094" extrusionOk="0">
                  <a:moveTo>
                    <a:pt x="3076" y="0"/>
                  </a:moveTo>
                  <a:lnTo>
                    <a:pt x="0" y="1821"/>
                  </a:lnTo>
                  <a:lnTo>
                    <a:pt x="0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3314462" y="3072298"/>
              <a:ext cx="124942" cy="285534"/>
            </a:xfrm>
            <a:custGeom>
              <a:avLst/>
              <a:gdLst/>
              <a:ahLst/>
              <a:cxnLst/>
              <a:rect l="l" t="t" r="r" b="b"/>
              <a:pathLst>
                <a:path w="3077" h="7032" extrusionOk="0">
                  <a:moveTo>
                    <a:pt x="3076" y="1"/>
                  </a:moveTo>
                  <a:lnTo>
                    <a:pt x="0" y="1758"/>
                  </a:lnTo>
                  <a:lnTo>
                    <a:pt x="63" y="7031"/>
                  </a:lnTo>
                  <a:lnTo>
                    <a:pt x="3076" y="5274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3518379" y="2952515"/>
              <a:ext cx="122383" cy="288052"/>
            </a:xfrm>
            <a:custGeom>
              <a:avLst/>
              <a:gdLst/>
              <a:ahLst/>
              <a:cxnLst/>
              <a:rect l="l" t="t" r="r" b="b"/>
              <a:pathLst>
                <a:path w="3014" h="7094" extrusionOk="0">
                  <a:moveTo>
                    <a:pt x="3013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13" y="5336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3719739" y="2832691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3113102" y="3497996"/>
              <a:ext cx="124901" cy="288052"/>
            </a:xfrm>
            <a:custGeom>
              <a:avLst/>
              <a:gdLst/>
              <a:ahLst/>
              <a:cxnLst/>
              <a:rect l="l" t="t" r="r" b="b"/>
              <a:pathLst>
                <a:path w="3076" h="7094" extrusionOk="0">
                  <a:moveTo>
                    <a:pt x="3076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3314462" y="3380730"/>
              <a:ext cx="124942" cy="285534"/>
            </a:xfrm>
            <a:custGeom>
              <a:avLst/>
              <a:gdLst/>
              <a:ahLst/>
              <a:cxnLst/>
              <a:rect l="l" t="t" r="r" b="b"/>
              <a:pathLst>
                <a:path w="3077" h="7032" extrusionOk="0">
                  <a:moveTo>
                    <a:pt x="3076" y="0"/>
                  </a:moveTo>
                  <a:lnTo>
                    <a:pt x="0" y="1758"/>
                  </a:lnTo>
                  <a:lnTo>
                    <a:pt x="63" y="7031"/>
                  </a:lnTo>
                  <a:lnTo>
                    <a:pt x="3076" y="5273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3518379" y="3260906"/>
              <a:ext cx="122383" cy="288092"/>
            </a:xfrm>
            <a:custGeom>
              <a:avLst/>
              <a:gdLst/>
              <a:ahLst/>
              <a:cxnLst/>
              <a:rect l="l" t="t" r="r" b="b"/>
              <a:pathLst>
                <a:path w="3014" h="7095" extrusionOk="0">
                  <a:moveTo>
                    <a:pt x="3013" y="1"/>
                  </a:moveTo>
                  <a:lnTo>
                    <a:pt x="0" y="1759"/>
                  </a:lnTo>
                  <a:lnTo>
                    <a:pt x="0" y="7094"/>
                  </a:lnTo>
                  <a:lnTo>
                    <a:pt x="3013" y="5337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3719739" y="3141123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758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3355229" y="3735044"/>
              <a:ext cx="267668" cy="305877"/>
            </a:xfrm>
            <a:custGeom>
              <a:avLst/>
              <a:gdLst/>
              <a:ahLst/>
              <a:cxnLst/>
              <a:rect l="l" t="t" r="r" b="b"/>
              <a:pathLst>
                <a:path w="6592" h="7533" extrusionOk="0">
                  <a:moveTo>
                    <a:pt x="6592" y="0"/>
                  </a:moveTo>
                  <a:lnTo>
                    <a:pt x="1" y="3829"/>
                  </a:lnTo>
                  <a:lnTo>
                    <a:pt x="1" y="7533"/>
                  </a:lnTo>
                  <a:lnTo>
                    <a:pt x="6592" y="3578"/>
                  </a:lnTo>
                  <a:lnTo>
                    <a:pt x="6592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3355229" y="3735044"/>
              <a:ext cx="267668" cy="305877"/>
            </a:xfrm>
            <a:custGeom>
              <a:avLst/>
              <a:gdLst/>
              <a:ahLst/>
              <a:cxnLst/>
              <a:rect l="l" t="t" r="r" b="b"/>
              <a:pathLst>
                <a:path w="6592" h="7533" fill="none" extrusionOk="0">
                  <a:moveTo>
                    <a:pt x="6592" y="0"/>
                  </a:moveTo>
                  <a:lnTo>
                    <a:pt x="6592" y="3578"/>
                  </a:lnTo>
                  <a:lnTo>
                    <a:pt x="1" y="7533"/>
                  </a:lnTo>
                  <a:lnTo>
                    <a:pt x="1" y="3829"/>
                  </a:lnTo>
                  <a:lnTo>
                    <a:pt x="6592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2957586" y="3383288"/>
              <a:ext cx="994132" cy="578621"/>
            </a:xfrm>
            <a:custGeom>
              <a:avLst/>
              <a:gdLst/>
              <a:ahLst/>
              <a:cxnLst/>
              <a:rect l="l" t="t" r="r" b="b"/>
              <a:pathLst>
                <a:path w="24483" h="14250" fill="none" extrusionOk="0">
                  <a:moveTo>
                    <a:pt x="1" y="14250"/>
                  </a:moveTo>
                  <a:lnTo>
                    <a:pt x="24483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2371333" y="2315268"/>
              <a:ext cx="435935" cy="390052"/>
            </a:xfrm>
            <a:custGeom>
              <a:avLst/>
              <a:gdLst/>
              <a:ahLst/>
              <a:cxnLst/>
              <a:rect l="l" t="t" r="r" b="b"/>
              <a:pathLst>
                <a:path w="10736" h="9606" extrusionOk="0">
                  <a:moveTo>
                    <a:pt x="1" y="1"/>
                  </a:moveTo>
                  <a:lnTo>
                    <a:pt x="63" y="3390"/>
                  </a:lnTo>
                  <a:lnTo>
                    <a:pt x="10735" y="9605"/>
                  </a:lnTo>
                  <a:lnTo>
                    <a:pt x="10735" y="64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2371333" y="2315268"/>
              <a:ext cx="435935" cy="390052"/>
            </a:xfrm>
            <a:custGeom>
              <a:avLst/>
              <a:gdLst/>
              <a:ahLst/>
              <a:cxnLst/>
              <a:rect l="l" t="t" r="r" b="b"/>
              <a:pathLst>
                <a:path w="10736" h="9606" fill="none" extrusionOk="0">
                  <a:moveTo>
                    <a:pt x="10735" y="6404"/>
                  </a:moveTo>
                  <a:lnTo>
                    <a:pt x="10735" y="9605"/>
                  </a:lnTo>
                  <a:lnTo>
                    <a:pt x="63" y="3390"/>
                  </a:lnTo>
                  <a:lnTo>
                    <a:pt x="1" y="1"/>
                  </a:lnTo>
                  <a:lnTo>
                    <a:pt x="10735" y="640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2371333" y="2254118"/>
              <a:ext cx="542970" cy="321186"/>
            </a:xfrm>
            <a:custGeom>
              <a:avLst/>
              <a:gdLst/>
              <a:ahLst/>
              <a:cxnLst/>
              <a:rect l="l" t="t" r="r" b="b"/>
              <a:pathLst>
                <a:path w="13372" h="7910" extrusionOk="0">
                  <a:moveTo>
                    <a:pt x="2700" y="0"/>
                  </a:moveTo>
                  <a:lnTo>
                    <a:pt x="1" y="1507"/>
                  </a:lnTo>
                  <a:lnTo>
                    <a:pt x="10735" y="7910"/>
                  </a:lnTo>
                  <a:lnTo>
                    <a:pt x="13372" y="6278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2371333" y="2254118"/>
              <a:ext cx="542970" cy="321186"/>
            </a:xfrm>
            <a:custGeom>
              <a:avLst/>
              <a:gdLst/>
              <a:ahLst/>
              <a:cxnLst/>
              <a:rect l="l" t="t" r="r" b="b"/>
              <a:pathLst>
                <a:path w="13372" h="7910" fill="none" extrusionOk="0">
                  <a:moveTo>
                    <a:pt x="10735" y="7910"/>
                  </a:moveTo>
                  <a:lnTo>
                    <a:pt x="13372" y="6278"/>
                  </a:lnTo>
                  <a:lnTo>
                    <a:pt x="2700" y="0"/>
                  </a:lnTo>
                  <a:lnTo>
                    <a:pt x="1" y="1507"/>
                  </a:lnTo>
                  <a:lnTo>
                    <a:pt x="10735" y="791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2807226" y="2508992"/>
              <a:ext cx="109633" cy="196325"/>
            </a:xfrm>
            <a:custGeom>
              <a:avLst/>
              <a:gdLst/>
              <a:ahLst/>
              <a:cxnLst/>
              <a:rect l="l" t="t" r="r" b="b"/>
              <a:pathLst>
                <a:path w="2700" h="4835" extrusionOk="0">
                  <a:moveTo>
                    <a:pt x="2637" y="1"/>
                  </a:moveTo>
                  <a:lnTo>
                    <a:pt x="0" y="1633"/>
                  </a:lnTo>
                  <a:lnTo>
                    <a:pt x="0" y="4834"/>
                  </a:lnTo>
                  <a:lnTo>
                    <a:pt x="2699" y="3328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2807226" y="2508992"/>
              <a:ext cx="109633" cy="196325"/>
            </a:xfrm>
            <a:custGeom>
              <a:avLst/>
              <a:gdLst/>
              <a:ahLst/>
              <a:cxnLst/>
              <a:rect l="l" t="t" r="r" b="b"/>
              <a:pathLst>
                <a:path w="2700" h="4835" fill="none" extrusionOk="0">
                  <a:moveTo>
                    <a:pt x="0" y="4834"/>
                  </a:moveTo>
                  <a:lnTo>
                    <a:pt x="2699" y="3328"/>
                  </a:lnTo>
                  <a:lnTo>
                    <a:pt x="2637" y="1"/>
                  </a:lnTo>
                  <a:lnTo>
                    <a:pt x="0" y="1633"/>
                  </a:lnTo>
                  <a:lnTo>
                    <a:pt x="0" y="483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2371333" y="2626258"/>
              <a:ext cx="435935" cy="390011"/>
            </a:xfrm>
            <a:custGeom>
              <a:avLst/>
              <a:gdLst/>
              <a:ahLst/>
              <a:cxnLst/>
              <a:rect l="l" t="t" r="r" b="b"/>
              <a:pathLst>
                <a:path w="10736" h="9605" extrusionOk="0">
                  <a:moveTo>
                    <a:pt x="1" y="0"/>
                  </a:moveTo>
                  <a:lnTo>
                    <a:pt x="63" y="3327"/>
                  </a:lnTo>
                  <a:lnTo>
                    <a:pt x="10735" y="9605"/>
                  </a:lnTo>
                  <a:lnTo>
                    <a:pt x="10735" y="64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2371333" y="2626258"/>
              <a:ext cx="435935" cy="390011"/>
            </a:xfrm>
            <a:custGeom>
              <a:avLst/>
              <a:gdLst/>
              <a:ahLst/>
              <a:cxnLst/>
              <a:rect l="l" t="t" r="r" b="b"/>
              <a:pathLst>
                <a:path w="10736" h="9605" fill="none" extrusionOk="0">
                  <a:moveTo>
                    <a:pt x="10735" y="6403"/>
                  </a:moveTo>
                  <a:lnTo>
                    <a:pt x="10735" y="9605"/>
                  </a:lnTo>
                  <a:lnTo>
                    <a:pt x="63" y="3327"/>
                  </a:lnTo>
                  <a:lnTo>
                    <a:pt x="1" y="0"/>
                  </a:lnTo>
                  <a:lnTo>
                    <a:pt x="10735" y="6403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2371333" y="2562509"/>
              <a:ext cx="542970" cy="323784"/>
            </a:xfrm>
            <a:custGeom>
              <a:avLst/>
              <a:gdLst/>
              <a:ahLst/>
              <a:cxnLst/>
              <a:rect l="l" t="t" r="r" b="b"/>
              <a:pathLst>
                <a:path w="13372" h="7974" extrusionOk="0">
                  <a:moveTo>
                    <a:pt x="2700" y="1"/>
                  </a:moveTo>
                  <a:lnTo>
                    <a:pt x="1" y="1507"/>
                  </a:lnTo>
                  <a:lnTo>
                    <a:pt x="10735" y="7973"/>
                  </a:lnTo>
                  <a:lnTo>
                    <a:pt x="13372" y="6341"/>
                  </a:lnTo>
                  <a:lnTo>
                    <a:pt x="2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2371333" y="2562509"/>
              <a:ext cx="542970" cy="323784"/>
            </a:xfrm>
            <a:custGeom>
              <a:avLst/>
              <a:gdLst/>
              <a:ahLst/>
              <a:cxnLst/>
              <a:rect l="l" t="t" r="r" b="b"/>
              <a:pathLst>
                <a:path w="13372" h="7974" fill="none" extrusionOk="0">
                  <a:moveTo>
                    <a:pt x="10735" y="7973"/>
                  </a:moveTo>
                  <a:lnTo>
                    <a:pt x="13372" y="6341"/>
                  </a:lnTo>
                  <a:lnTo>
                    <a:pt x="2700" y="1"/>
                  </a:lnTo>
                  <a:lnTo>
                    <a:pt x="1" y="1507"/>
                  </a:lnTo>
                  <a:lnTo>
                    <a:pt x="10735" y="7973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2807226" y="2819982"/>
              <a:ext cx="109633" cy="196285"/>
            </a:xfrm>
            <a:custGeom>
              <a:avLst/>
              <a:gdLst/>
              <a:ahLst/>
              <a:cxnLst/>
              <a:rect l="l" t="t" r="r" b="b"/>
              <a:pathLst>
                <a:path w="2700" h="4834" extrusionOk="0">
                  <a:moveTo>
                    <a:pt x="2637" y="0"/>
                  </a:moveTo>
                  <a:lnTo>
                    <a:pt x="0" y="1632"/>
                  </a:lnTo>
                  <a:lnTo>
                    <a:pt x="0" y="4834"/>
                  </a:lnTo>
                  <a:lnTo>
                    <a:pt x="2699" y="3264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2807226" y="2819982"/>
              <a:ext cx="109633" cy="196285"/>
            </a:xfrm>
            <a:custGeom>
              <a:avLst/>
              <a:gdLst/>
              <a:ahLst/>
              <a:cxnLst/>
              <a:rect l="l" t="t" r="r" b="b"/>
              <a:pathLst>
                <a:path w="2700" h="4834" fill="none" extrusionOk="0">
                  <a:moveTo>
                    <a:pt x="0" y="4834"/>
                  </a:moveTo>
                  <a:lnTo>
                    <a:pt x="2699" y="3264"/>
                  </a:lnTo>
                  <a:lnTo>
                    <a:pt x="2637" y="0"/>
                  </a:lnTo>
                  <a:lnTo>
                    <a:pt x="0" y="1632"/>
                  </a:lnTo>
                  <a:lnTo>
                    <a:pt x="0" y="483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2980528" y="1469031"/>
              <a:ext cx="627104" cy="670429"/>
            </a:xfrm>
            <a:custGeom>
              <a:avLst/>
              <a:gdLst/>
              <a:ahLst/>
              <a:cxnLst/>
              <a:rect l="l" t="t" r="r" b="b"/>
              <a:pathLst>
                <a:path w="15444" h="16511" extrusionOk="0">
                  <a:moveTo>
                    <a:pt x="15443" y="1"/>
                  </a:moveTo>
                  <a:lnTo>
                    <a:pt x="1" y="9291"/>
                  </a:lnTo>
                  <a:lnTo>
                    <a:pt x="1" y="16510"/>
                  </a:lnTo>
                  <a:lnTo>
                    <a:pt x="15381" y="7345"/>
                  </a:lnTo>
                  <a:lnTo>
                    <a:pt x="1544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2980528" y="1469031"/>
              <a:ext cx="627104" cy="670429"/>
            </a:xfrm>
            <a:custGeom>
              <a:avLst/>
              <a:gdLst/>
              <a:ahLst/>
              <a:cxnLst/>
              <a:rect l="l" t="t" r="r" b="b"/>
              <a:pathLst>
                <a:path w="15444" h="16511" fill="none" extrusionOk="0">
                  <a:moveTo>
                    <a:pt x="1" y="9291"/>
                  </a:moveTo>
                  <a:lnTo>
                    <a:pt x="1" y="16510"/>
                  </a:lnTo>
                  <a:lnTo>
                    <a:pt x="15381" y="7345"/>
                  </a:lnTo>
                  <a:lnTo>
                    <a:pt x="15443" y="1"/>
                  </a:lnTo>
                  <a:lnTo>
                    <a:pt x="1" y="929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2870935" y="1407840"/>
              <a:ext cx="736697" cy="438493"/>
            </a:xfrm>
            <a:custGeom>
              <a:avLst/>
              <a:gdLst/>
              <a:ahLst/>
              <a:cxnLst/>
              <a:rect l="l" t="t" r="r" b="b"/>
              <a:pathLst>
                <a:path w="18143" h="10799" extrusionOk="0">
                  <a:moveTo>
                    <a:pt x="15443" y="1"/>
                  </a:moveTo>
                  <a:lnTo>
                    <a:pt x="0" y="9166"/>
                  </a:lnTo>
                  <a:lnTo>
                    <a:pt x="2700" y="10798"/>
                  </a:lnTo>
                  <a:lnTo>
                    <a:pt x="18142" y="1508"/>
                  </a:lnTo>
                  <a:lnTo>
                    <a:pt x="154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2870935" y="1407840"/>
              <a:ext cx="736697" cy="438493"/>
            </a:xfrm>
            <a:custGeom>
              <a:avLst/>
              <a:gdLst/>
              <a:ahLst/>
              <a:cxnLst/>
              <a:rect l="l" t="t" r="r" b="b"/>
              <a:pathLst>
                <a:path w="18143" h="10799" fill="none" extrusionOk="0">
                  <a:moveTo>
                    <a:pt x="2700" y="10798"/>
                  </a:moveTo>
                  <a:lnTo>
                    <a:pt x="0" y="9166"/>
                  </a:lnTo>
                  <a:lnTo>
                    <a:pt x="15443" y="1"/>
                  </a:lnTo>
                  <a:lnTo>
                    <a:pt x="18142" y="1508"/>
                  </a:lnTo>
                  <a:lnTo>
                    <a:pt x="2700" y="10798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2870935" y="1780020"/>
              <a:ext cx="109633" cy="359435"/>
            </a:xfrm>
            <a:custGeom>
              <a:avLst/>
              <a:gdLst/>
              <a:ahLst/>
              <a:cxnLst/>
              <a:rect l="l" t="t" r="r" b="b"/>
              <a:pathLst>
                <a:path w="2700" h="8852" extrusionOk="0">
                  <a:moveTo>
                    <a:pt x="0" y="0"/>
                  </a:moveTo>
                  <a:lnTo>
                    <a:pt x="0" y="7282"/>
                  </a:lnTo>
                  <a:lnTo>
                    <a:pt x="2700" y="8851"/>
                  </a:lnTo>
                  <a:lnTo>
                    <a:pt x="2700" y="16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2870935" y="1780020"/>
              <a:ext cx="109633" cy="359435"/>
            </a:xfrm>
            <a:custGeom>
              <a:avLst/>
              <a:gdLst/>
              <a:ahLst/>
              <a:cxnLst/>
              <a:rect l="l" t="t" r="r" b="b"/>
              <a:pathLst>
                <a:path w="2700" h="8852" fill="none" extrusionOk="0">
                  <a:moveTo>
                    <a:pt x="2700" y="8851"/>
                  </a:moveTo>
                  <a:lnTo>
                    <a:pt x="0" y="7282"/>
                  </a:lnTo>
                  <a:lnTo>
                    <a:pt x="0" y="0"/>
                  </a:lnTo>
                  <a:lnTo>
                    <a:pt x="2700" y="1632"/>
                  </a:lnTo>
                  <a:lnTo>
                    <a:pt x="2700" y="885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2037440" y="4295792"/>
              <a:ext cx="249843" cy="420627"/>
            </a:xfrm>
            <a:custGeom>
              <a:avLst/>
              <a:gdLst/>
              <a:ahLst/>
              <a:cxnLst/>
              <a:rect l="l" t="t" r="r" b="b"/>
              <a:pathLst>
                <a:path w="6153" h="10359" extrusionOk="0">
                  <a:moveTo>
                    <a:pt x="0" y="0"/>
                  </a:moveTo>
                  <a:lnTo>
                    <a:pt x="0" y="8475"/>
                  </a:lnTo>
                  <a:lnTo>
                    <a:pt x="63" y="8852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793"/>
                  </a:lnTo>
                  <a:lnTo>
                    <a:pt x="1318" y="10044"/>
                  </a:lnTo>
                  <a:lnTo>
                    <a:pt x="1883" y="10170"/>
                  </a:lnTo>
                  <a:lnTo>
                    <a:pt x="2448" y="10295"/>
                  </a:lnTo>
                  <a:lnTo>
                    <a:pt x="3076" y="10358"/>
                  </a:lnTo>
                  <a:lnTo>
                    <a:pt x="3704" y="10295"/>
                  </a:lnTo>
                  <a:lnTo>
                    <a:pt x="4269" y="10170"/>
                  </a:lnTo>
                  <a:lnTo>
                    <a:pt x="4834" y="10044"/>
                  </a:lnTo>
                  <a:lnTo>
                    <a:pt x="5273" y="9793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852"/>
                  </a:lnTo>
                  <a:lnTo>
                    <a:pt x="6152" y="8475"/>
                  </a:lnTo>
                  <a:lnTo>
                    <a:pt x="6152" y="1884"/>
                  </a:lnTo>
                  <a:lnTo>
                    <a:pt x="6152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2037440" y="4295792"/>
              <a:ext cx="249843" cy="420627"/>
            </a:xfrm>
            <a:custGeom>
              <a:avLst/>
              <a:gdLst/>
              <a:ahLst/>
              <a:cxnLst/>
              <a:rect l="l" t="t" r="r" b="b"/>
              <a:pathLst>
                <a:path w="6153" h="10359" fill="none" extrusionOk="0">
                  <a:moveTo>
                    <a:pt x="0" y="0"/>
                  </a:moveTo>
                  <a:lnTo>
                    <a:pt x="0" y="8475"/>
                  </a:lnTo>
                  <a:lnTo>
                    <a:pt x="0" y="8475"/>
                  </a:lnTo>
                  <a:lnTo>
                    <a:pt x="63" y="8852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793"/>
                  </a:lnTo>
                  <a:lnTo>
                    <a:pt x="1318" y="10044"/>
                  </a:lnTo>
                  <a:lnTo>
                    <a:pt x="1883" y="10170"/>
                  </a:lnTo>
                  <a:lnTo>
                    <a:pt x="2448" y="10295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295"/>
                  </a:lnTo>
                  <a:lnTo>
                    <a:pt x="4269" y="10170"/>
                  </a:lnTo>
                  <a:lnTo>
                    <a:pt x="4834" y="10044"/>
                  </a:lnTo>
                  <a:lnTo>
                    <a:pt x="5273" y="9793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852"/>
                  </a:lnTo>
                  <a:lnTo>
                    <a:pt x="6152" y="8475"/>
                  </a:lnTo>
                  <a:lnTo>
                    <a:pt x="6152" y="1884"/>
                  </a:lnTo>
                  <a:lnTo>
                    <a:pt x="6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2037440" y="4295792"/>
              <a:ext cx="249843" cy="420627"/>
            </a:xfrm>
            <a:custGeom>
              <a:avLst/>
              <a:gdLst/>
              <a:ahLst/>
              <a:cxnLst/>
              <a:rect l="l" t="t" r="r" b="b"/>
              <a:pathLst>
                <a:path w="6153" h="10359" fill="none" extrusionOk="0">
                  <a:moveTo>
                    <a:pt x="0" y="0"/>
                  </a:moveTo>
                  <a:lnTo>
                    <a:pt x="0" y="8475"/>
                  </a:lnTo>
                  <a:lnTo>
                    <a:pt x="0" y="8475"/>
                  </a:lnTo>
                  <a:lnTo>
                    <a:pt x="63" y="8852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793"/>
                  </a:lnTo>
                  <a:lnTo>
                    <a:pt x="1318" y="10044"/>
                  </a:lnTo>
                  <a:lnTo>
                    <a:pt x="1883" y="10170"/>
                  </a:lnTo>
                  <a:lnTo>
                    <a:pt x="2448" y="10295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295"/>
                  </a:lnTo>
                  <a:lnTo>
                    <a:pt x="4269" y="10170"/>
                  </a:lnTo>
                  <a:lnTo>
                    <a:pt x="4834" y="10044"/>
                  </a:lnTo>
                  <a:lnTo>
                    <a:pt x="5273" y="9793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852"/>
                  </a:lnTo>
                  <a:lnTo>
                    <a:pt x="6152" y="8475"/>
                  </a:lnTo>
                  <a:lnTo>
                    <a:pt x="6152" y="1884"/>
                  </a:lnTo>
                  <a:lnTo>
                    <a:pt x="6152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2037440" y="4214218"/>
              <a:ext cx="252360" cy="150442"/>
            </a:xfrm>
            <a:custGeom>
              <a:avLst/>
              <a:gdLst/>
              <a:ahLst/>
              <a:cxnLst/>
              <a:rect l="l" t="t" r="r" b="b"/>
              <a:pathLst>
                <a:path w="6215" h="3705" fill="none" extrusionOk="0">
                  <a:moveTo>
                    <a:pt x="0" y="1821"/>
                  </a:moveTo>
                  <a:lnTo>
                    <a:pt x="0" y="1821"/>
                  </a:lnTo>
                  <a:lnTo>
                    <a:pt x="63" y="2198"/>
                  </a:lnTo>
                  <a:lnTo>
                    <a:pt x="251" y="2574"/>
                  </a:lnTo>
                  <a:lnTo>
                    <a:pt x="502" y="2888"/>
                  </a:lnTo>
                  <a:lnTo>
                    <a:pt x="879" y="3139"/>
                  </a:lnTo>
                  <a:lnTo>
                    <a:pt x="1318" y="3390"/>
                  </a:lnTo>
                  <a:lnTo>
                    <a:pt x="1883" y="3516"/>
                  </a:lnTo>
                  <a:lnTo>
                    <a:pt x="2448" y="3642"/>
                  </a:lnTo>
                  <a:lnTo>
                    <a:pt x="3076" y="3704"/>
                  </a:lnTo>
                  <a:lnTo>
                    <a:pt x="3076" y="3704"/>
                  </a:lnTo>
                  <a:lnTo>
                    <a:pt x="3704" y="3642"/>
                  </a:lnTo>
                  <a:lnTo>
                    <a:pt x="4269" y="3516"/>
                  </a:lnTo>
                  <a:lnTo>
                    <a:pt x="4834" y="3390"/>
                  </a:lnTo>
                  <a:lnTo>
                    <a:pt x="5273" y="3139"/>
                  </a:lnTo>
                  <a:lnTo>
                    <a:pt x="5650" y="2888"/>
                  </a:lnTo>
                  <a:lnTo>
                    <a:pt x="5964" y="2574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2" y="1507"/>
                  </a:lnTo>
                  <a:lnTo>
                    <a:pt x="5964" y="1131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89"/>
                  </a:lnTo>
                  <a:lnTo>
                    <a:pt x="3704" y="63"/>
                  </a:lnTo>
                  <a:lnTo>
                    <a:pt x="3076" y="1"/>
                  </a:lnTo>
                  <a:lnTo>
                    <a:pt x="3076" y="1"/>
                  </a:lnTo>
                  <a:lnTo>
                    <a:pt x="2448" y="63"/>
                  </a:lnTo>
                  <a:lnTo>
                    <a:pt x="1883" y="189"/>
                  </a:lnTo>
                  <a:lnTo>
                    <a:pt x="1318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1"/>
                  </a:lnTo>
                  <a:lnTo>
                    <a:pt x="63" y="1507"/>
                  </a:lnTo>
                  <a:lnTo>
                    <a:pt x="0" y="1821"/>
                  </a:lnTo>
                  <a:lnTo>
                    <a:pt x="0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2037440" y="4214218"/>
              <a:ext cx="252360" cy="150442"/>
            </a:xfrm>
            <a:custGeom>
              <a:avLst/>
              <a:gdLst/>
              <a:ahLst/>
              <a:cxnLst/>
              <a:rect l="l" t="t" r="r" b="b"/>
              <a:pathLst>
                <a:path w="6215" h="3705" extrusionOk="0">
                  <a:moveTo>
                    <a:pt x="3076" y="1"/>
                  </a:moveTo>
                  <a:lnTo>
                    <a:pt x="2448" y="63"/>
                  </a:lnTo>
                  <a:lnTo>
                    <a:pt x="1883" y="189"/>
                  </a:lnTo>
                  <a:lnTo>
                    <a:pt x="1318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1"/>
                  </a:lnTo>
                  <a:lnTo>
                    <a:pt x="63" y="1507"/>
                  </a:lnTo>
                  <a:lnTo>
                    <a:pt x="0" y="1821"/>
                  </a:lnTo>
                  <a:lnTo>
                    <a:pt x="63" y="2198"/>
                  </a:lnTo>
                  <a:lnTo>
                    <a:pt x="251" y="2574"/>
                  </a:lnTo>
                  <a:lnTo>
                    <a:pt x="502" y="2888"/>
                  </a:lnTo>
                  <a:lnTo>
                    <a:pt x="879" y="3139"/>
                  </a:lnTo>
                  <a:lnTo>
                    <a:pt x="1318" y="3390"/>
                  </a:lnTo>
                  <a:lnTo>
                    <a:pt x="1883" y="3516"/>
                  </a:lnTo>
                  <a:lnTo>
                    <a:pt x="2448" y="3642"/>
                  </a:lnTo>
                  <a:lnTo>
                    <a:pt x="3076" y="3704"/>
                  </a:lnTo>
                  <a:lnTo>
                    <a:pt x="3704" y="3642"/>
                  </a:lnTo>
                  <a:lnTo>
                    <a:pt x="4269" y="3516"/>
                  </a:lnTo>
                  <a:lnTo>
                    <a:pt x="4834" y="3390"/>
                  </a:lnTo>
                  <a:lnTo>
                    <a:pt x="5273" y="3139"/>
                  </a:lnTo>
                  <a:lnTo>
                    <a:pt x="5650" y="2888"/>
                  </a:lnTo>
                  <a:lnTo>
                    <a:pt x="5964" y="2574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152" y="1507"/>
                  </a:lnTo>
                  <a:lnTo>
                    <a:pt x="5964" y="1131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89"/>
                  </a:lnTo>
                  <a:lnTo>
                    <a:pt x="3704" y="63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1382362" y="3921094"/>
              <a:ext cx="249802" cy="420627"/>
            </a:xfrm>
            <a:custGeom>
              <a:avLst/>
              <a:gdLst/>
              <a:ahLst/>
              <a:cxnLst/>
              <a:rect l="l" t="t" r="r" b="b"/>
              <a:pathLst>
                <a:path w="6152" h="10359" extrusionOk="0">
                  <a:moveTo>
                    <a:pt x="6152" y="1"/>
                  </a:moveTo>
                  <a:lnTo>
                    <a:pt x="0" y="63"/>
                  </a:lnTo>
                  <a:lnTo>
                    <a:pt x="0" y="8538"/>
                  </a:lnTo>
                  <a:lnTo>
                    <a:pt x="63" y="8915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856"/>
                  </a:lnTo>
                  <a:lnTo>
                    <a:pt x="1381" y="10044"/>
                  </a:lnTo>
                  <a:lnTo>
                    <a:pt x="1883" y="10233"/>
                  </a:lnTo>
                  <a:lnTo>
                    <a:pt x="2448" y="10358"/>
                  </a:lnTo>
                  <a:lnTo>
                    <a:pt x="3704" y="10358"/>
                  </a:lnTo>
                  <a:lnTo>
                    <a:pt x="4269" y="10233"/>
                  </a:lnTo>
                  <a:lnTo>
                    <a:pt x="4834" y="10044"/>
                  </a:lnTo>
                  <a:lnTo>
                    <a:pt x="5273" y="9856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915"/>
                  </a:lnTo>
                  <a:lnTo>
                    <a:pt x="6152" y="8538"/>
                  </a:lnTo>
                  <a:lnTo>
                    <a:pt x="6152" y="1947"/>
                  </a:lnTo>
                  <a:lnTo>
                    <a:pt x="6152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1382362" y="3921094"/>
              <a:ext cx="249802" cy="420627"/>
            </a:xfrm>
            <a:custGeom>
              <a:avLst/>
              <a:gdLst/>
              <a:ahLst/>
              <a:cxnLst/>
              <a:rect l="l" t="t" r="r" b="b"/>
              <a:pathLst>
                <a:path w="6152" h="10359" fill="none" extrusionOk="0">
                  <a:moveTo>
                    <a:pt x="0" y="63"/>
                  </a:moveTo>
                  <a:lnTo>
                    <a:pt x="0" y="8538"/>
                  </a:lnTo>
                  <a:lnTo>
                    <a:pt x="0" y="8538"/>
                  </a:lnTo>
                  <a:lnTo>
                    <a:pt x="63" y="8915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856"/>
                  </a:lnTo>
                  <a:lnTo>
                    <a:pt x="1381" y="10044"/>
                  </a:lnTo>
                  <a:lnTo>
                    <a:pt x="1883" y="10233"/>
                  </a:lnTo>
                  <a:lnTo>
                    <a:pt x="2448" y="10358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358"/>
                  </a:lnTo>
                  <a:lnTo>
                    <a:pt x="4269" y="10233"/>
                  </a:lnTo>
                  <a:lnTo>
                    <a:pt x="4834" y="10044"/>
                  </a:lnTo>
                  <a:lnTo>
                    <a:pt x="5273" y="9856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915"/>
                  </a:lnTo>
                  <a:lnTo>
                    <a:pt x="6152" y="8538"/>
                  </a:lnTo>
                  <a:lnTo>
                    <a:pt x="6152" y="1947"/>
                  </a:lnTo>
                  <a:lnTo>
                    <a:pt x="6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1382362" y="3921094"/>
              <a:ext cx="249802" cy="420627"/>
            </a:xfrm>
            <a:custGeom>
              <a:avLst/>
              <a:gdLst/>
              <a:ahLst/>
              <a:cxnLst/>
              <a:rect l="l" t="t" r="r" b="b"/>
              <a:pathLst>
                <a:path w="6152" h="10359" fill="none" extrusionOk="0">
                  <a:moveTo>
                    <a:pt x="0" y="63"/>
                  </a:moveTo>
                  <a:lnTo>
                    <a:pt x="0" y="8538"/>
                  </a:lnTo>
                  <a:lnTo>
                    <a:pt x="0" y="8538"/>
                  </a:lnTo>
                  <a:lnTo>
                    <a:pt x="63" y="8915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856"/>
                  </a:lnTo>
                  <a:lnTo>
                    <a:pt x="1381" y="10044"/>
                  </a:lnTo>
                  <a:lnTo>
                    <a:pt x="1883" y="10233"/>
                  </a:lnTo>
                  <a:lnTo>
                    <a:pt x="2448" y="10358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358"/>
                  </a:lnTo>
                  <a:lnTo>
                    <a:pt x="4269" y="10233"/>
                  </a:lnTo>
                  <a:lnTo>
                    <a:pt x="4834" y="10044"/>
                  </a:lnTo>
                  <a:lnTo>
                    <a:pt x="5273" y="9856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915"/>
                  </a:lnTo>
                  <a:lnTo>
                    <a:pt x="6152" y="8538"/>
                  </a:lnTo>
                  <a:lnTo>
                    <a:pt x="6152" y="1947"/>
                  </a:lnTo>
                  <a:lnTo>
                    <a:pt x="6152" y="1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1382362" y="3842078"/>
              <a:ext cx="252360" cy="147883"/>
            </a:xfrm>
            <a:custGeom>
              <a:avLst/>
              <a:gdLst/>
              <a:ahLst/>
              <a:cxnLst/>
              <a:rect l="l" t="t" r="r" b="b"/>
              <a:pathLst>
                <a:path w="6215" h="3642" fill="none" extrusionOk="0">
                  <a:moveTo>
                    <a:pt x="0" y="1821"/>
                  </a:moveTo>
                  <a:lnTo>
                    <a:pt x="0" y="1821"/>
                  </a:lnTo>
                  <a:lnTo>
                    <a:pt x="63" y="2198"/>
                  </a:lnTo>
                  <a:lnTo>
                    <a:pt x="251" y="2512"/>
                  </a:lnTo>
                  <a:lnTo>
                    <a:pt x="502" y="2825"/>
                  </a:lnTo>
                  <a:lnTo>
                    <a:pt x="879" y="3139"/>
                  </a:lnTo>
                  <a:lnTo>
                    <a:pt x="1381" y="3328"/>
                  </a:lnTo>
                  <a:lnTo>
                    <a:pt x="1883" y="3516"/>
                  </a:lnTo>
                  <a:lnTo>
                    <a:pt x="2448" y="3641"/>
                  </a:lnTo>
                  <a:lnTo>
                    <a:pt x="3076" y="3641"/>
                  </a:lnTo>
                  <a:lnTo>
                    <a:pt x="3076" y="3641"/>
                  </a:lnTo>
                  <a:lnTo>
                    <a:pt x="3704" y="3641"/>
                  </a:lnTo>
                  <a:lnTo>
                    <a:pt x="4269" y="3516"/>
                  </a:lnTo>
                  <a:lnTo>
                    <a:pt x="4834" y="3328"/>
                  </a:lnTo>
                  <a:lnTo>
                    <a:pt x="5273" y="3139"/>
                  </a:lnTo>
                  <a:lnTo>
                    <a:pt x="5650" y="2825"/>
                  </a:lnTo>
                  <a:lnTo>
                    <a:pt x="5964" y="2512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2" y="1444"/>
                  </a:lnTo>
                  <a:lnTo>
                    <a:pt x="5964" y="1130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26"/>
                  </a:lnTo>
                  <a:lnTo>
                    <a:pt x="3704" y="63"/>
                  </a:lnTo>
                  <a:lnTo>
                    <a:pt x="3076" y="1"/>
                  </a:lnTo>
                  <a:lnTo>
                    <a:pt x="3076" y="1"/>
                  </a:lnTo>
                  <a:lnTo>
                    <a:pt x="2448" y="63"/>
                  </a:lnTo>
                  <a:lnTo>
                    <a:pt x="1883" y="126"/>
                  </a:lnTo>
                  <a:lnTo>
                    <a:pt x="1381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0"/>
                  </a:lnTo>
                  <a:lnTo>
                    <a:pt x="63" y="1444"/>
                  </a:lnTo>
                  <a:lnTo>
                    <a:pt x="0" y="1821"/>
                  </a:lnTo>
                  <a:lnTo>
                    <a:pt x="0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7"/>
            <p:cNvSpPr/>
            <p:nvPr/>
          </p:nvSpPr>
          <p:spPr>
            <a:xfrm>
              <a:off x="1382362" y="3842078"/>
              <a:ext cx="252360" cy="147883"/>
            </a:xfrm>
            <a:custGeom>
              <a:avLst/>
              <a:gdLst/>
              <a:ahLst/>
              <a:cxnLst/>
              <a:rect l="l" t="t" r="r" b="b"/>
              <a:pathLst>
                <a:path w="6215" h="3642" extrusionOk="0">
                  <a:moveTo>
                    <a:pt x="3076" y="1"/>
                  </a:moveTo>
                  <a:lnTo>
                    <a:pt x="2448" y="63"/>
                  </a:lnTo>
                  <a:lnTo>
                    <a:pt x="1883" y="126"/>
                  </a:lnTo>
                  <a:lnTo>
                    <a:pt x="1381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0"/>
                  </a:lnTo>
                  <a:lnTo>
                    <a:pt x="63" y="1444"/>
                  </a:lnTo>
                  <a:lnTo>
                    <a:pt x="0" y="1821"/>
                  </a:lnTo>
                  <a:lnTo>
                    <a:pt x="63" y="2198"/>
                  </a:lnTo>
                  <a:lnTo>
                    <a:pt x="251" y="2512"/>
                  </a:lnTo>
                  <a:lnTo>
                    <a:pt x="502" y="2825"/>
                  </a:lnTo>
                  <a:lnTo>
                    <a:pt x="879" y="3139"/>
                  </a:lnTo>
                  <a:lnTo>
                    <a:pt x="1381" y="3328"/>
                  </a:lnTo>
                  <a:lnTo>
                    <a:pt x="1883" y="3516"/>
                  </a:lnTo>
                  <a:lnTo>
                    <a:pt x="2448" y="3641"/>
                  </a:lnTo>
                  <a:lnTo>
                    <a:pt x="3704" y="3641"/>
                  </a:lnTo>
                  <a:lnTo>
                    <a:pt x="4269" y="3516"/>
                  </a:lnTo>
                  <a:lnTo>
                    <a:pt x="4834" y="3328"/>
                  </a:lnTo>
                  <a:lnTo>
                    <a:pt x="5273" y="3139"/>
                  </a:lnTo>
                  <a:lnTo>
                    <a:pt x="5650" y="2825"/>
                  </a:lnTo>
                  <a:lnTo>
                    <a:pt x="5964" y="2512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152" y="1444"/>
                  </a:lnTo>
                  <a:lnTo>
                    <a:pt x="5964" y="1130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26"/>
                  </a:lnTo>
                  <a:lnTo>
                    <a:pt x="3704" y="63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1349187" y="3416421"/>
              <a:ext cx="616912" cy="1121551"/>
            </a:xfrm>
            <a:custGeom>
              <a:avLst/>
              <a:gdLst/>
              <a:ahLst/>
              <a:cxnLst/>
              <a:rect l="l" t="t" r="r" b="b"/>
              <a:pathLst>
                <a:path w="15193" h="27621" extrusionOk="0">
                  <a:moveTo>
                    <a:pt x="1" y="0"/>
                  </a:moveTo>
                  <a:lnTo>
                    <a:pt x="1" y="18770"/>
                  </a:lnTo>
                  <a:lnTo>
                    <a:pt x="15130" y="27621"/>
                  </a:lnTo>
                  <a:lnTo>
                    <a:pt x="15192" y="8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1349187" y="3416421"/>
              <a:ext cx="616912" cy="1121551"/>
            </a:xfrm>
            <a:custGeom>
              <a:avLst/>
              <a:gdLst/>
              <a:ahLst/>
              <a:cxnLst/>
              <a:rect l="l" t="t" r="r" b="b"/>
              <a:pathLst>
                <a:path w="15193" h="27621" fill="none" extrusionOk="0">
                  <a:moveTo>
                    <a:pt x="1" y="0"/>
                  </a:moveTo>
                  <a:lnTo>
                    <a:pt x="1" y="18770"/>
                  </a:lnTo>
                  <a:lnTo>
                    <a:pt x="15130" y="27621"/>
                  </a:lnTo>
                  <a:lnTo>
                    <a:pt x="15192" y="89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1963498" y="3194640"/>
              <a:ext cx="994132" cy="1343335"/>
            </a:xfrm>
            <a:custGeom>
              <a:avLst/>
              <a:gdLst/>
              <a:ahLst/>
              <a:cxnLst/>
              <a:rect l="l" t="t" r="r" b="b"/>
              <a:pathLst>
                <a:path w="24483" h="33083" extrusionOk="0">
                  <a:moveTo>
                    <a:pt x="24483" y="1"/>
                  </a:moveTo>
                  <a:lnTo>
                    <a:pt x="126" y="14376"/>
                  </a:lnTo>
                  <a:lnTo>
                    <a:pt x="1" y="33083"/>
                  </a:lnTo>
                  <a:lnTo>
                    <a:pt x="24483" y="18896"/>
                  </a:lnTo>
                  <a:lnTo>
                    <a:pt x="2448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1963498" y="3194640"/>
              <a:ext cx="994132" cy="1343335"/>
            </a:xfrm>
            <a:custGeom>
              <a:avLst/>
              <a:gdLst/>
              <a:ahLst/>
              <a:cxnLst/>
              <a:rect l="l" t="t" r="r" b="b"/>
              <a:pathLst>
                <a:path w="24483" h="33083" fill="none" extrusionOk="0">
                  <a:moveTo>
                    <a:pt x="126" y="14376"/>
                  </a:moveTo>
                  <a:lnTo>
                    <a:pt x="24483" y="1"/>
                  </a:lnTo>
                  <a:lnTo>
                    <a:pt x="24483" y="18896"/>
                  </a:lnTo>
                  <a:lnTo>
                    <a:pt x="1" y="33083"/>
                  </a:lnTo>
                  <a:lnTo>
                    <a:pt x="126" y="14376"/>
                  </a:lnTo>
                  <a:close/>
                </a:path>
              </a:pathLst>
            </a:custGeom>
            <a:solidFill>
              <a:schemeClr val="accent6"/>
            </a:solidFill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1351746" y="2832691"/>
              <a:ext cx="1605887" cy="945731"/>
            </a:xfrm>
            <a:custGeom>
              <a:avLst/>
              <a:gdLst/>
              <a:ahLst/>
              <a:cxnLst/>
              <a:rect l="l" t="t" r="r" b="b"/>
              <a:pathLst>
                <a:path w="39549" h="23291" extrusionOk="0">
                  <a:moveTo>
                    <a:pt x="24232" y="1"/>
                  </a:moveTo>
                  <a:lnTo>
                    <a:pt x="1" y="14376"/>
                  </a:lnTo>
                  <a:lnTo>
                    <a:pt x="15192" y="23290"/>
                  </a:lnTo>
                  <a:lnTo>
                    <a:pt x="39549" y="8915"/>
                  </a:lnTo>
                  <a:lnTo>
                    <a:pt x="242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1351746" y="2832691"/>
              <a:ext cx="1605887" cy="945731"/>
            </a:xfrm>
            <a:custGeom>
              <a:avLst/>
              <a:gdLst/>
              <a:ahLst/>
              <a:cxnLst/>
              <a:rect l="l" t="t" r="r" b="b"/>
              <a:pathLst>
                <a:path w="39549" h="23291" fill="none" extrusionOk="0">
                  <a:moveTo>
                    <a:pt x="39549" y="8915"/>
                  </a:moveTo>
                  <a:lnTo>
                    <a:pt x="24232" y="1"/>
                  </a:lnTo>
                  <a:lnTo>
                    <a:pt x="1" y="14376"/>
                  </a:lnTo>
                  <a:lnTo>
                    <a:pt x="15192" y="23290"/>
                  </a:lnTo>
                  <a:lnTo>
                    <a:pt x="39549" y="8915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2062899" y="3373096"/>
              <a:ext cx="823388" cy="703522"/>
            </a:xfrm>
            <a:custGeom>
              <a:avLst/>
              <a:gdLst/>
              <a:ahLst/>
              <a:cxnLst/>
              <a:rect l="l" t="t" r="r" b="b"/>
              <a:pathLst>
                <a:path w="20278" h="17326" extrusionOk="0">
                  <a:moveTo>
                    <a:pt x="20277" y="0"/>
                  </a:moveTo>
                  <a:lnTo>
                    <a:pt x="1" y="11802"/>
                  </a:lnTo>
                  <a:lnTo>
                    <a:pt x="1" y="17326"/>
                  </a:lnTo>
                  <a:lnTo>
                    <a:pt x="20277" y="5524"/>
                  </a:lnTo>
                  <a:lnTo>
                    <a:pt x="202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2062899" y="3653470"/>
              <a:ext cx="823388" cy="703522"/>
            </a:xfrm>
            <a:custGeom>
              <a:avLst/>
              <a:gdLst/>
              <a:ahLst/>
              <a:cxnLst/>
              <a:rect l="l" t="t" r="r" b="b"/>
              <a:pathLst>
                <a:path w="20278" h="17326" extrusionOk="0">
                  <a:moveTo>
                    <a:pt x="20277" y="0"/>
                  </a:moveTo>
                  <a:lnTo>
                    <a:pt x="1" y="11802"/>
                  </a:lnTo>
                  <a:lnTo>
                    <a:pt x="1" y="17326"/>
                  </a:lnTo>
                  <a:lnTo>
                    <a:pt x="20277" y="5524"/>
                  </a:lnTo>
                  <a:lnTo>
                    <a:pt x="202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7"/>
          <p:cNvSpPr/>
          <p:nvPr/>
        </p:nvSpPr>
        <p:spPr>
          <a:xfrm>
            <a:off x="3302700" y="3475288"/>
            <a:ext cx="608400" cy="608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" name="Google Shape;229;p27"/>
          <p:cNvGrpSpPr/>
          <p:nvPr/>
        </p:nvGrpSpPr>
        <p:grpSpPr>
          <a:xfrm>
            <a:off x="3443586" y="3610885"/>
            <a:ext cx="339411" cy="337193"/>
            <a:chOff x="3863900" y="4993625"/>
            <a:chExt cx="482050" cy="478900"/>
          </a:xfrm>
        </p:grpSpPr>
        <p:sp>
          <p:nvSpPr>
            <p:cNvPr id="230" name="Google Shape;230;p27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234" name="Google Shape;234;p27"/>
          <p:cNvCxnSpPr>
            <a:stCxn id="228" idx="5"/>
          </p:cNvCxnSpPr>
          <p:nvPr/>
        </p:nvCxnSpPr>
        <p:spPr>
          <a:xfrm>
            <a:off x="3822002" y="3994589"/>
            <a:ext cx="1249800" cy="7215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5" name="Google Shape;235;p27"/>
          <p:cNvSpPr/>
          <p:nvPr/>
        </p:nvSpPr>
        <p:spPr>
          <a:xfrm>
            <a:off x="7329250" y="411463"/>
            <a:ext cx="608400" cy="60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6" name="Google Shape;236;p27"/>
          <p:cNvCxnSpPr>
            <a:stCxn id="235" idx="2"/>
          </p:cNvCxnSpPr>
          <p:nvPr/>
        </p:nvCxnSpPr>
        <p:spPr>
          <a:xfrm rot="10800000">
            <a:off x="6166450" y="715663"/>
            <a:ext cx="11628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37" name="Google Shape;237;p27"/>
          <p:cNvGrpSpPr/>
          <p:nvPr/>
        </p:nvGrpSpPr>
        <p:grpSpPr>
          <a:xfrm>
            <a:off x="7464271" y="546511"/>
            <a:ext cx="338342" cy="338327"/>
            <a:chOff x="-59470075" y="3308975"/>
            <a:chExt cx="318200" cy="316075"/>
          </a:xfrm>
        </p:grpSpPr>
        <p:sp>
          <p:nvSpPr>
            <p:cNvPr id="238" name="Google Shape;238;p27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7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6" name="Google Shape;6836;p57"/>
          <p:cNvSpPr txBox="1">
            <a:spLocks noGrp="1"/>
          </p:cNvSpPr>
          <p:nvPr>
            <p:ph type="title"/>
          </p:nvPr>
        </p:nvSpPr>
        <p:spPr>
          <a:xfrm>
            <a:off x="3579221" y="1900641"/>
            <a:ext cx="5342709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dk1"/>
                </a:solidFill>
              </a:rPr>
              <a:t>Muito Obrigado!</a:t>
            </a:r>
            <a:endParaRPr sz="4400" dirty="0"/>
          </a:p>
        </p:txBody>
      </p:sp>
      <p:grpSp>
        <p:nvGrpSpPr>
          <p:cNvPr id="6871" name="Google Shape;6871;p57"/>
          <p:cNvGrpSpPr/>
          <p:nvPr/>
        </p:nvGrpSpPr>
        <p:grpSpPr>
          <a:xfrm>
            <a:off x="198496" y="892975"/>
            <a:ext cx="3508479" cy="3918260"/>
            <a:chOff x="-1112100" y="2097650"/>
            <a:chExt cx="2232425" cy="2493325"/>
          </a:xfrm>
        </p:grpSpPr>
        <p:sp>
          <p:nvSpPr>
            <p:cNvPr id="6872" name="Google Shape;6872;p57"/>
            <p:cNvSpPr/>
            <p:nvPr/>
          </p:nvSpPr>
          <p:spPr>
            <a:xfrm>
              <a:off x="-1112100" y="2947575"/>
              <a:ext cx="2232425" cy="1643400"/>
            </a:xfrm>
            <a:custGeom>
              <a:avLst/>
              <a:gdLst/>
              <a:ahLst/>
              <a:cxnLst/>
              <a:rect l="l" t="t" r="r" b="b"/>
              <a:pathLst>
                <a:path w="89297" h="65736" extrusionOk="0">
                  <a:moveTo>
                    <a:pt x="33890" y="1"/>
                  </a:moveTo>
                  <a:lnTo>
                    <a:pt x="33137" y="108"/>
                  </a:lnTo>
                  <a:lnTo>
                    <a:pt x="32384" y="431"/>
                  </a:lnTo>
                  <a:lnTo>
                    <a:pt x="1614" y="18506"/>
                  </a:lnTo>
                  <a:lnTo>
                    <a:pt x="968" y="19043"/>
                  </a:lnTo>
                  <a:lnTo>
                    <a:pt x="430" y="19689"/>
                  </a:lnTo>
                  <a:lnTo>
                    <a:pt x="215" y="20335"/>
                  </a:lnTo>
                  <a:lnTo>
                    <a:pt x="108" y="21088"/>
                  </a:lnTo>
                  <a:lnTo>
                    <a:pt x="215" y="21841"/>
                  </a:lnTo>
                  <a:lnTo>
                    <a:pt x="430" y="22594"/>
                  </a:lnTo>
                  <a:lnTo>
                    <a:pt x="968" y="23132"/>
                  </a:lnTo>
                  <a:lnTo>
                    <a:pt x="1614" y="23670"/>
                  </a:lnTo>
                  <a:lnTo>
                    <a:pt x="10974" y="29264"/>
                  </a:lnTo>
                  <a:lnTo>
                    <a:pt x="11619" y="29695"/>
                  </a:lnTo>
                  <a:lnTo>
                    <a:pt x="12157" y="30340"/>
                  </a:lnTo>
                  <a:lnTo>
                    <a:pt x="12372" y="31093"/>
                  </a:lnTo>
                  <a:lnTo>
                    <a:pt x="12480" y="31846"/>
                  </a:lnTo>
                  <a:lnTo>
                    <a:pt x="12372" y="32599"/>
                  </a:lnTo>
                  <a:lnTo>
                    <a:pt x="12157" y="33245"/>
                  </a:lnTo>
                  <a:lnTo>
                    <a:pt x="11619" y="33890"/>
                  </a:lnTo>
                  <a:lnTo>
                    <a:pt x="10974" y="34428"/>
                  </a:lnTo>
                  <a:lnTo>
                    <a:pt x="1506" y="40023"/>
                  </a:lnTo>
                  <a:lnTo>
                    <a:pt x="861" y="40561"/>
                  </a:lnTo>
                  <a:lnTo>
                    <a:pt x="323" y="41099"/>
                  </a:lnTo>
                  <a:lnTo>
                    <a:pt x="108" y="41852"/>
                  </a:lnTo>
                  <a:lnTo>
                    <a:pt x="0" y="42605"/>
                  </a:lnTo>
                  <a:lnTo>
                    <a:pt x="108" y="43358"/>
                  </a:lnTo>
                  <a:lnTo>
                    <a:pt x="323" y="44111"/>
                  </a:lnTo>
                  <a:lnTo>
                    <a:pt x="861" y="44649"/>
                  </a:lnTo>
                  <a:lnTo>
                    <a:pt x="1506" y="45187"/>
                  </a:lnTo>
                  <a:lnTo>
                    <a:pt x="35826" y="65306"/>
                  </a:lnTo>
                  <a:lnTo>
                    <a:pt x="36579" y="65628"/>
                  </a:lnTo>
                  <a:lnTo>
                    <a:pt x="37333" y="65736"/>
                  </a:lnTo>
                  <a:lnTo>
                    <a:pt x="38193" y="65628"/>
                  </a:lnTo>
                  <a:lnTo>
                    <a:pt x="38839" y="65306"/>
                  </a:lnTo>
                  <a:lnTo>
                    <a:pt x="87898" y="36580"/>
                  </a:lnTo>
                  <a:lnTo>
                    <a:pt x="88544" y="36042"/>
                  </a:lnTo>
                  <a:lnTo>
                    <a:pt x="88974" y="35504"/>
                  </a:lnTo>
                  <a:lnTo>
                    <a:pt x="89189" y="34751"/>
                  </a:lnTo>
                  <a:lnTo>
                    <a:pt x="89297" y="33998"/>
                  </a:lnTo>
                  <a:lnTo>
                    <a:pt x="89189" y="33245"/>
                  </a:lnTo>
                  <a:lnTo>
                    <a:pt x="88974" y="32599"/>
                  </a:lnTo>
                  <a:lnTo>
                    <a:pt x="88544" y="31954"/>
                  </a:lnTo>
                  <a:lnTo>
                    <a:pt x="87898" y="31416"/>
                  </a:lnTo>
                  <a:lnTo>
                    <a:pt x="35396" y="431"/>
                  </a:lnTo>
                  <a:lnTo>
                    <a:pt x="34643" y="108"/>
                  </a:lnTo>
                  <a:lnTo>
                    <a:pt x="33890" y="1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7"/>
            <p:cNvSpPr/>
            <p:nvPr/>
          </p:nvSpPr>
          <p:spPr>
            <a:xfrm>
              <a:off x="-1112100" y="2947575"/>
              <a:ext cx="2232425" cy="1643400"/>
            </a:xfrm>
            <a:custGeom>
              <a:avLst/>
              <a:gdLst/>
              <a:ahLst/>
              <a:cxnLst/>
              <a:rect l="l" t="t" r="r" b="b"/>
              <a:pathLst>
                <a:path w="89297" h="65736" fill="none" extrusionOk="0">
                  <a:moveTo>
                    <a:pt x="33890" y="1"/>
                  </a:moveTo>
                  <a:lnTo>
                    <a:pt x="33890" y="1"/>
                  </a:lnTo>
                  <a:lnTo>
                    <a:pt x="33137" y="108"/>
                  </a:lnTo>
                  <a:lnTo>
                    <a:pt x="32384" y="431"/>
                  </a:lnTo>
                  <a:lnTo>
                    <a:pt x="1614" y="18506"/>
                  </a:lnTo>
                  <a:lnTo>
                    <a:pt x="1614" y="18506"/>
                  </a:lnTo>
                  <a:lnTo>
                    <a:pt x="968" y="19043"/>
                  </a:lnTo>
                  <a:lnTo>
                    <a:pt x="430" y="19689"/>
                  </a:lnTo>
                  <a:lnTo>
                    <a:pt x="215" y="20335"/>
                  </a:lnTo>
                  <a:lnTo>
                    <a:pt x="108" y="21088"/>
                  </a:lnTo>
                  <a:lnTo>
                    <a:pt x="215" y="21841"/>
                  </a:lnTo>
                  <a:lnTo>
                    <a:pt x="430" y="22594"/>
                  </a:lnTo>
                  <a:lnTo>
                    <a:pt x="968" y="23132"/>
                  </a:lnTo>
                  <a:lnTo>
                    <a:pt x="1614" y="23670"/>
                  </a:lnTo>
                  <a:lnTo>
                    <a:pt x="10974" y="29264"/>
                  </a:lnTo>
                  <a:lnTo>
                    <a:pt x="10974" y="29264"/>
                  </a:lnTo>
                  <a:lnTo>
                    <a:pt x="11619" y="29695"/>
                  </a:lnTo>
                  <a:lnTo>
                    <a:pt x="12157" y="30340"/>
                  </a:lnTo>
                  <a:lnTo>
                    <a:pt x="12372" y="31093"/>
                  </a:lnTo>
                  <a:lnTo>
                    <a:pt x="12480" y="31846"/>
                  </a:lnTo>
                  <a:lnTo>
                    <a:pt x="12372" y="32599"/>
                  </a:lnTo>
                  <a:lnTo>
                    <a:pt x="12157" y="33245"/>
                  </a:lnTo>
                  <a:lnTo>
                    <a:pt x="11619" y="33890"/>
                  </a:lnTo>
                  <a:lnTo>
                    <a:pt x="10974" y="34428"/>
                  </a:lnTo>
                  <a:lnTo>
                    <a:pt x="1506" y="40023"/>
                  </a:lnTo>
                  <a:lnTo>
                    <a:pt x="1506" y="40023"/>
                  </a:lnTo>
                  <a:lnTo>
                    <a:pt x="861" y="40561"/>
                  </a:lnTo>
                  <a:lnTo>
                    <a:pt x="323" y="41099"/>
                  </a:lnTo>
                  <a:lnTo>
                    <a:pt x="108" y="41852"/>
                  </a:lnTo>
                  <a:lnTo>
                    <a:pt x="0" y="42605"/>
                  </a:lnTo>
                  <a:lnTo>
                    <a:pt x="108" y="43358"/>
                  </a:lnTo>
                  <a:lnTo>
                    <a:pt x="323" y="44111"/>
                  </a:lnTo>
                  <a:lnTo>
                    <a:pt x="861" y="44649"/>
                  </a:lnTo>
                  <a:lnTo>
                    <a:pt x="1506" y="45187"/>
                  </a:lnTo>
                  <a:lnTo>
                    <a:pt x="35826" y="65306"/>
                  </a:lnTo>
                  <a:lnTo>
                    <a:pt x="35826" y="65306"/>
                  </a:lnTo>
                  <a:lnTo>
                    <a:pt x="36579" y="65628"/>
                  </a:lnTo>
                  <a:lnTo>
                    <a:pt x="37333" y="65736"/>
                  </a:lnTo>
                  <a:lnTo>
                    <a:pt x="37333" y="65736"/>
                  </a:lnTo>
                  <a:lnTo>
                    <a:pt x="38193" y="65628"/>
                  </a:lnTo>
                  <a:lnTo>
                    <a:pt x="38839" y="65306"/>
                  </a:lnTo>
                  <a:lnTo>
                    <a:pt x="87898" y="36580"/>
                  </a:lnTo>
                  <a:lnTo>
                    <a:pt x="87898" y="36580"/>
                  </a:lnTo>
                  <a:lnTo>
                    <a:pt x="88544" y="36042"/>
                  </a:lnTo>
                  <a:lnTo>
                    <a:pt x="88974" y="35504"/>
                  </a:lnTo>
                  <a:lnTo>
                    <a:pt x="89189" y="34751"/>
                  </a:lnTo>
                  <a:lnTo>
                    <a:pt x="89297" y="33998"/>
                  </a:lnTo>
                  <a:lnTo>
                    <a:pt x="89189" y="33245"/>
                  </a:lnTo>
                  <a:lnTo>
                    <a:pt x="88974" y="32599"/>
                  </a:lnTo>
                  <a:lnTo>
                    <a:pt x="88544" y="31954"/>
                  </a:lnTo>
                  <a:lnTo>
                    <a:pt x="87898" y="31416"/>
                  </a:lnTo>
                  <a:lnTo>
                    <a:pt x="35396" y="431"/>
                  </a:lnTo>
                  <a:lnTo>
                    <a:pt x="35396" y="431"/>
                  </a:lnTo>
                  <a:lnTo>
                    <a:pt x="34643" y="108"/>
                  </a:lnTo>
                  <a:lnTo>
                    <a:pt x="338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7"/>
            <p:cNvSpPr/>
            <p:nvPr/>
          </p:nvSpPr>
          <p:spPr>
            <a:xfrm>
              <a:off x="-875425" y="2998675"/>
              <a:ext cx="820375" cy="971000"/>
            </a:xfrm>
            <a:custGeom>
              <a:avLst/>
              <a:gdLst/>
              <a:ahLst/>
              <a:cxnLst/>
              <a:rect l="l" t="t" r="r" b="b"/>
              <a:pathLst>
                <a:path w="32815" h="38840" extrusionOk="0">
                  <a:moveTo>
                    <a:pt x="1" y="1"/>
                  </a:moveTo>
                  <a:lnTo>
                    <a:pt x="1" y="19474"/>
                  </a:lnTo>
                  <a:lnTo>
                    <a:pt x="32815" y="38840"/>
                  </a:lnTo>
                  <a:lnTo>
                    <a:pt x="32815" y="189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7"/>
            <p:cNvSpPr/>
            <p:nvPr/>
          </p:nvSpPr>
          <p:spPr>
            <a:xfrm>
              <a:off x="-880800" y="2996000"/>
              <a:ext cx="831125" cy="976375"/>
            </a:xfrm>
            <a:custGeom>
              <a:avLst/>
              <a:gdLst/>
              <a:ahLst/>
              <a:cxnLst/>
              <a:rect l="l" t="t" r="r" b="b"/>
              <a:pathLst>
                <a:path w="33245" h="39055" extrusionOk="0">
                  <a:moveTo>
                    <a:pt x="431" y="508"/>
                  </a:moveTo>
                  <a:lnTo>
                    <a:pt x="32922" y="19151"/>
                  </a:lnTo>
                  <a:lnTo>
                    <a:pt x="32814" y="38624"/>
                  </a:lnTo>
                  <a:lnTo>
                    <a:pt x="431" y="19473"/>
                  </a:lnTo>
                  <a:lnTo>
                    <a:pt x="431" y="508"/>
                  </a:lnTo>
                  <a:close/>
                  <a:moveTo>
                    <a:pt x="108" y="0"/>
                  </a:moveTo>
                  <a:lnTo>
                    <a:pt x="0" y="108"/>
                  </a:lnTo>
                  <a:lnTo>
                    <a:pt x="0" y="19581"/>
                  </a:lnTo>
                  <a:lnTo>
                    <a:pt x="108" y="19689"/>
                  </a:lnTo>
                  <a:lnTo>
                    <a:pt x="32922" y="39054"/>
                  </a:lnTo>
                  <a:lnTo>
                    <a:pt x="33030" y="39054"/>
                  </a:lnTo>
                  <a:lnTo>
                    <a:pt x="33137" y="38947"/>
                  </a:lnTo>
                  <a:lnTo>
                    <a:pt x="33245" y="19043"/>
                  </a:lnTo>
                  <a:lnTo>
                    <a:pt x="33137" y="18935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7"/>
            <p:cNvSpPr/>
            <p:nvPr/>
          </p:nvSpPr>
          <p:spPr>
            <a:xfrm>
              <a:off x="-55075" y="3111650"/>
              <a:ext cx="610575" cy="858025"/>
            </a:xfrm>
            <a:custGeom>
              <a:avLst/>
              <a:gdLst/>
              <a:ahLst/>
              <a:cxnLst/>
              <a:rect l="l" t="t" r="r" b="b"/>
              <a:pathLst>
                <a:path w="24423" h="34321" extrusionOk="0">
                  <a:moveTo>
                    <a:pt x="24423" y="0"/>
                  </a:moveTo>
                  <a:lnTo>
                    <a:pt x="108" y="14417"/>
                  </a:lnTo>
                  <a:lnTo>
                    <a:pt x="1" y="34321"/>
                  </a:lnTo>
                  <a:lnTo>
                    <a:pt x="24423" y="19904"/>
                  </a:lnTo>
                  <a:lnTo>
                    <a:pt x="2442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7"/>
            <p:cNvSpPr/>
            <p:nvPr/>
          </p:nvSpPr>
          <p:spPr>
            <a:xfrm>
              <a:off x="-60450" y="3108950"/>
              <a:ext cx="621325" cy="863425"/>
            </a:xfrm>
            <a:custGeom>
              <a:avLst/>
              <a:gdLst/>
              <a:ahLst/>
              <a:cxnLst/>
              <a:rect l="l" t="t" r="r" b="b"/>
              <a:pathLst>
                <a:path w="24853" h="34537" extrusionOk="0">
                  <a:moveTo>
                    <a:pt x="24530" y="431"/>
                  </a:moveTo>
                  <a:lnTo>
                    <a:pt x="24530" y="19904"/>
                  </a:lnTo>
                  <a:lnTo>
                    <a:pt x="431" y="34106"/>
                  </a:lnTo>
                  <a:lnTo>
                    <a:pt x="431" y="14633"/>
                  </a:lnTo>
                  <a:lnTo>
                    <a:pt x="24530" y="431"/>
                  </a:lnTo>
                  <a:close/>
                  <a:moveTo>
                    <a:pt x="24638" y="1"/>
                  </a:moveTo>
                  <a:lnTo>
                    <a:pt x="216" y="14417"/>
                  </a:lnTo>
                  <a:lnTo>
                    <a:pt x="108" y="14525"/>
                  </a:lnTo>
                  <a:lnTo>
                    <a:pt x="0" y="34429"/>
                  </a:lnTo>
                  <a:lnTo>
                    <a:pt x="108" y="34536"/>
                  </a:lnTo>
                  <a:lnTo>
                    <a:pt x="323" y="34536"/>
                  </a:lnTo>
                  <a:lnTo>
                    <a:pt x="24745" y="20120"/>
                  </a:lnTo>
                  <a:lnTo>
                    <a:pt x="24853" y="20012"/>
                  </a:lnTo>
                  <a:lnTo>
                    <a:pt x="24853" y="108"/>
                  </a:lnTo>
                  <a:lnTo>
                    <a:pt x="2474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7"/>
            <p:cNvSpPr/>
            <p:nvPr/>
          </p:nvSpPr>
          <p:spPr>
            <a:xfrm>
              <a:off x="-875425" y="2638275"/>
              <a:ext cx="1430925" cy="833825"/>
            </a:xfrm>
            <a:custGeom>
              <a:avLst/>
              <a:gdLst/>
              <a:ahLst/>
              <a:cxnLst/>
              <a:rect l="l" t="t" r="r" b="b"/>
              <a:pathLst>
                <a:path w="57237" h="33353" extrusionOk="0">
                  <a:moveTo>
                    <a:pt x="24315" y="0"/>
                  </a:moveTo>
                  <a:lnTo>
                    <a:pt x="1" y="14417"/>
                  </a:lnTo>
                  <a:lnTo>
                    <a:pt x="32922" y="33352"/>
                  </a:lnTo>
                  <a:lnTo>
                    <a:pt x="57237" y="18935"/>
                  </a:lnTo>
                  <a:lnTo>
                    <a:pt x="243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7"/>
            <p:cNvSpPr/>
            <p:nvPr/>
          </p:nvSpPr>
          <p:spPr>
            <a:xfrm>
              <a:off x="-878100" y="2635575"/>
              <a:ext cx="1438975" cy="839200"/>
            </a:xfrm>
            <a:custGeom>
              <a:avLst/>
              <a:gdLst/>
              <a:ahLst/>
              <a:cxnLst/>
              <a:rect l="l" t="t" r="r" b="b"/>
              <a:pathLst>
                <a:path w="57559" h="33568" extrusionOk="0">
                  <a:moveTo>
                    <a:pt x="24422" y="323"/>
                  </a:moveTo>
                  <a:lnTo>
                    <a:pt x="57051" y="19045"/>
                  </a:lnTo>
                  <a:lnTo>
                    <a:pt x="57051" y="19045"/>
                  </a:lnTo>
                  <a:lnTo>
                    <a:pt x="33029" y="33245"/>
                  </a:lnTo>
                  <a:lnTo>
                    <a:pt x="538" y="14525"/>
                  </a:lnTo>
                  <a:lnTo>
                    <a:pt x="24422" y="323"/>
                  </a:lnTo>
                  <a:close/>
                  <a:moveTo>
                    <a:pt x="24315" y="1"/>
                  </a:moveTo>
                  <a:lnTo>
                    <a:pt x="108" y="14417"/>
                  </a:lnTo>
                  <a:lnTo>
                    <a:pt x="0" y="14525"/>
                  </a:lnTo>
                  <a:lnTo>
                    <a:pt x="108" y="14740"/>
                  </a:lnTo>
                  <a:lnTo>
                    <a:pt x="32922" y="33568"/>
                  </a:lnTo>
                  <a:lnTo>
                    <a:pt x="33137" y="33568"/>
                  </a:lnTo>
                  <a:lnTo>
                    <a:pt x="57451" y="19151"/>
                  </a:lnTo>
                  <a:lnTo>
                    <a:pt x="57559" y="19043"/>
                  </a:lnTo>
                  <a:lnTo>
                    <a:pt x="57451" y="18936"/>
                  </a:lnTo>
                  <a:lnTo>
                    <a:pt x="24422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7"/>
            <p:cNvSpPr/>
            <p:nvPr/>
          </p:nvSpPr>
          <p:spPr>
            <a:xfrm>
              <a:off x="-622600" y="3308000"/>
              <a:ext cx="215200" cy="379250"/>
            </a:xfrm>
            <a:custGeom>
              <a:avLst/>
              <a:gdLst/>
              <a:ahLst/>
              <a:cxnLst/>
              <a:rect l="l" t="t" r="r" b="b"/>
              <a:pathLst>
                <a:path w="8608" h="15170" extrusionOk="0">
                  <a:moveTo>
                    <a:pt x="108" y="0"/>
                  </a:moveTo>
                  <a:lnTo>
                    <a:pt x="1" y="10221"/>
                  </a:lnTo>
                  <a:lnTo>
                    <a:pt x="8608" y="15170"/>
                  </a:lnTo>
                  <a:lnTo>
                    <a:pt x="8608" y="505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7"/>
            <p:cNvSpPr/>
            <p:nvPr/>
          </p:nvSpPr>
          <p:spPr>
            <a:xfrm>
              <a:off x="-627975" y="3302625"/>
              <a:ext cx="223275" cy="390025"/>
            </a:xfrm>
            <a:custGeom>
              <a:avLst/>
              <a:gdLst/>
              <a:ahLst/>
              <a:cxnLst/>
              <a:rect l="l" t="t" r="r" b="b"/>
              <a:pathLst>
                <a:path w="8931" h="15601" extrusionOk="0">
                  <a:moveTo>
                    <a:pt x="428" y="451"/>
                  </a:moveTo>
                  <a:lnTo>
                    <a:pt x="8608" y="5379"/>
                  </a:lnTo>
                  <a:lnTo>
                    <a:pt x="8608" y="15170"/>
                  </a:lnTo>
                  <a:lnTo>
                    <a:pt x="323" y="10328"/>
                  </a:lnTo>
                  <a:lnTo>
                    <a:pt x="428" y="451"/>
                  </a:lnTo>
                  <a:close/>
                  <a:moveTo>
                    <a:pt x="216" y="0"/>
                  </a:moveTo>
                  <a:lnTo>
                    <a:pt x="108" y="215"/>
                  </a:lnTo>
                  <a:lnTo>
                    <a:pt x="1" y="10436"/>
                  </a:lnTo>
                  <a:lnTo>
                    <a:pt x="108" y="10544"/>
                  </a:lnTo>
                  <a:lnTo>
                    <a:pt x="8715" y="15600"/>
                  </a:lnTo>
                  <a:lnTo>
                    <a:pt x="8930" y="15600"/>
                  </a:lnTo>
                  <a:lnTo>
                    <a:pt x="8930" y="15385"/>
                  </a:lnTo>
                  <a:lnTo>
                    <a:pt x="8930" y="5272"/>
                  </a:lnTo>
                  <a:lnTo>
                    <a:pt x="8930" y="5057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7"/>
            <p:cNvSpPr/>
            <p:nvPr/>
          </p:nvSpPr>
          <p:spPr>
            <a:xfrm>
              <a:off x="-619900" y="3267650"/>
              <a:ext cx="285125" cy="166775"/>
            </a:xfrm>
            <a:custGeom>
              <a:avLst/>
              <a:gdLst/>
              <a:ahLst/>
              <a:cxnLst/>
              <a:rect l="l" t="t" r="r" b="b"/>
              <a:pathLst>
                <a:path w="11405" h="6671" extrusionOk="0">
                  <a:moveTo>
                    <a:pt x="2690" y="0"/>
                  </a:moveTo>
                  <a:lnTo>
                    <a:pt x="0" y="1614"/>
                  </a:lnTo>
                  <a:lnTo>
                    <a:pt x="8500" y="6671"/>
                  </a:lnTo>
                  <a:lnTo>
                    <a:pt x="11405" y="505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7"/>
            <p:cNvSpPr/>
            <p:nvPr/>
          </p:nvSpPr>
          <p:spPr>
            <a:xfrm>
              <a:off x="-625275" y="3262275"/>
              <a:ext cx="293200" cy="174850"/>
            </a:xfrm>
            <a:custGeom>
              <a:avLst/>
              <a:gdLst/>
              <a:ahLst/>
              <a:cxnLst/>
              <a:rect l="l" t="t" r="r" b="b"/>
              <a:pathLst>
                <a:path w="11728" h="6994" extrusionOk="0">
                  <a:moveTo>
                    <a:pt x="2905" y="323"/>
                  </a:moveTo>
                  <a:lnTo>
                    <a:pt x="11297" y="5164"/>
                  </a:lnTo>
                  <a:lnTo>
                    <a:pt x="8717" y="6609"/>
                  </a:lnTo>
                  <a:lnTo>
                    <a:pt x="538" y="1829"/>
                  </a:lnTo>
                  <a:lnTo>
                    <a:pt x="2905" y="323"/>
                  </a:lnTo>
                  <a:close/>
                  <a:moveTo>
                    <a:pt x="2797" y="0"/>
                  </a:moveTo>
                  <a:lnTo>
                    <a:pt x="108" y="1614"/>
                  </a:lnTo>
                  <a:lnTo>
                    <a:pt x="0" y="1829"/>
                  </a:lnTo>
                  <a:lnTo>
                    <a:pt x="108" y="1937"/>
                  </a:lnTo>
                  <a:lnTo>
                    <a:pt x="8607" y="6993"/>
                  </a:lnTo>
                  <a:lnTo>
                    <a:pt x="8822" y="6993"/>
                  </a:lnTo>
                  <a:lnTo>
                    <a:pt x="11620" y="5380"/>
                  </a:lnTo>
                  <a:lnTo>
                    <a:pt x="11727" y="5272"/>
                  </a:lnTo>
                  <a:lnTo>
                    <a:pt x="11620" y="5057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7"/>
            <p:cNvSpPr/>
            <p:nvPr/>
          </p:nvSpPr>
          <p:spPr>
            <a:xfrm>
              <a:off x="-407425" y="3394075"/>
              <a:ext cx="72650" cy="293175"/>
            </a:xfrm>
            <a:custGeom>
              <a:avLst/>
              <a:gdLst/>
              <a:ahLst/>
              <a:cxnLst/>
              <a:rect l="l" t="t" r="r" b="b"/>
              <a:pathLst>
                <a:path w="2906" h="11727" extrusionOk="0">
                  <a:moveTo>
                    <a:pt x="2906" y="0"/>
                  </a:moveTo>
                  <a:lnTo>
                    <a:pt x="1" y="1614"/>
                  </a:lnTo>
                  <a:lnTo>
                    <a:pt x="1" y="11727"/>
                  </a:lnTo>
                  <a:lnTo>
                    <a:pt x="2906" y="10006"/>
                  </a:lnTo>
                  <a:lnTo>
                    <a:pt x="29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7"/>
            <p:cNvSpPr/>
            <p:nvPr/>
          </p:nvSpPr>
          <p:spPr>
            <a:xfrm>
              <a:off x="-412800" y="3388675"/>
              <a:ext cx="80725" cy="303975"/>
            </a:xfrm>
            <a:custGeom>
              <a:avLst/>
              <a:gdLst/>
              <a:ahLst/>
              <a:cxnLst/>
              <a:rect l="l" t="t" r="r" b="b"/>
              <a:pathLst>
                <a:path w="3229" h="12159" extrusionOk="0">
                  <a:moveTo>
                    <a:pt x="2905" y="448"/>
                  </a:moveTo>
                  <a:lnTo>
                    <a:pt x="2905" y="10222"/>
                  </a:lnTo>
                  <a:lnTo>
                    <a:pt x="323" y="11728"/>
                  </a:lnTo>
                  <a:lnTo>
                    <a:pt x="323" y="1937"/>
                  </a:lnTo>
                  <a:lnTo>
                    <a:pt x="2905" y="448"/>
                  </a:lnTo>
                  <a:close/>
                  <a:moveTo>
                    <a:pt x="3013" y="1"/>
                  </a:moveTo>
                  <a:lnTo>
                    <a:pt x="108" y="1615"/>
                  </a:lnTo>
                  <a:lnTo>
                    <a:pt x="1" y="1830"/>
                  </a:lnTo>
                  <a:lnTo>
                    <a:pt x="1" y="11943"/>
                  </a:lnTo>
                  <a:lnTo>
                    <a:pt x="108" y="12158"/>
                  </a:lnTo>
                  <a:lnTo>
                    <a:pt x="323" y="12158"/>
                  </a:lnTo>
                  <a:lnTo>
                    <a:pt x="3121" y="10437"/>
                  </a:lnTo>
                  <a:lnTo>
                    <a:pt x="3228" y="10222"/>
                  </a:lnTo>
                  <a:lnTo>
                    <a:pt x="3228" y="216"/>
                  </a:lnTo>
                  <a:lnTo>
                    <a:pt x="3121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7"/>
            <p:cNvSpPr/>
            <p:nvPr/>
          </p:nvSpPr>
          <p:spPr>
            <a:xfrm>
              <a:off x="-765150" y="3092825"/>
              <a:ext cx="72650" cy="215200"/>
            </a:xfrm>
            <a:custGeom>
              <a:avLst/>
              <a:gdLst/>
              <a:ahLst/>
              <a:cxnLst/>
              <a:rect l="l" t="t" r="r" b="b"/>
              <a:pathLst>
                <a:path w="2906" h="8608" extrusionOk="0">
                  <a:moveTo>
                    <a:pt x="1" y="0"/>
                  </a:moveTo>
                  <a:lnTo>
                    <a:pt x="1" y="6886"/>
                  </a:lnTo>
                  <a:lnTo>
                    <a:pt x="2906" y="8607"/>
                  </a:lnTo>
                  <a:lnTo>
                    <a:pt x="2906" y="17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7"/>
            <p:cNvSpPr/>
            <p:nvPr/>
          </p:nvSpPr>
          <p:spPr>
            <a:xfrm>
              <a:off x="-765150" y="3329500"/>
              <a:ext cx="72650" cy="215200"/>
            </a:xfrm>
            <a:custGeom>
              <a:avLst/>
              <a:gdLst/>
              <a:ahLst/>
              <a:cxnLst/>
              <a:rect l="l" t="t" r="r" b="b"/>
              <a:pathLst>
                <a:path w="2906" h="8608" extrusionOk="0">
                  <a:moveTo>
                    <a:pt x="1" y="1"/>
                  </a:moveTo>
                  <a:lnTo>
                    <a:pt x="1" y="6886"/>
                  </a:lnTo>
                  <a:lnTo>
                    <a:pt x="2906" y="8608"/>
                  </a:lnTo>
                  <a:lnTo>
                    <a:pt x="2906" y="17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7"/>
            <p:cNvSpPr/>
            <p:nvPr/>
          </p:nvSpPr>
          <p:spPr>
            <a:xfrm>
              <a:off x="-275625" y="2837300"/>
              <a:ext cx="271675" cy="158725"/>
            </a:xfrm>
            <a:custGeom>
              <a:avLst/>
              <a:gdLst/>
              <a:ahLst/>
              <a:cxnLst/>
              <a:rect l="l" t="t" r="r" b="b"/>
              <a:pathLst>
                <a:path w="10867" h="6349" extrusionOk="0">
                  <a:moveTo>
                    <a:pt x="5380" y="1"/>
                  </a:moveTo>
                  <a:lnTo>
                    <a:pt x="0" y="3228"/>
                  </a:lnTo>
                  <a:lnTo>
                    <a:pt x="5380" y="6348"/>
                  </a:lnTo>
                  <a:lnTo>
                    <a:pt x="10867" y="3121"/>
                  </a:lnTo>
                  <a:lnTo>
                    <a:pt x="53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7"/>
            <p:cNvSpPr/>
            <p:nvPr/>
          </p:nvSpPr>
          <p:spPr>
            <a:xfrm>
              <a:off x="-281000" y="2831925"/>
              <a:ext cx="279750" cy="169475"/>
            </a:xfrm>
            <a:custGeom>
              <a:avLst/>
              <a:gdLst/>
              <a:ahLst/>
              <a:cxnLst/>
              <a:rect l="l" t="t" r="r" b="b"/>
              <a:pathLst>
                <a:path w="11190" h="6779" extrusionOk="0">
                  <a:moveTo>
                    <a:pt x="5595" y="431"/>
                  </a:moveTo>
                  <a:lnTo>
                    <a:pt x="10759" y="3336"/>
                  </a:lnTo>
                  <a:lnTo>
                    <a:pt x="5595" y="6456"/>
                  </a:lnTo>
                  <a:lnTo>
                    <a:pt x="489" y="3392"/>
                  </a:lnTo>
                  <a:lnTo>
                    <a:pt x="489" y="3392"/>
                  </a:lnTo>
                  <a:lnTo>
                    <a:pt x="5595" y="431"/>
                  </a:lnTo>
                  <a:close/>
                  <a:moveTo>
                    <a:pt x="5595" y="0"/>
                  </a:moveTo>
                  <a:lnTo>
                    <a:pt x="108" y="3228"/>
                  </a:lnTo>
                  <a:lnTo>
                    <a:pt x="0" y="3443"/>
                  </a:lnTo>
                  <a:lnTo>
                    <a:pt x="108" y="3551"/>
                  </a:lnTo>
                  <a:lnTo>
                    <a:pt x="5595" y="6778"/>
                  </a:lnTo>
                  <a:lnTo>
                    <a:pt x="5702" y="6778"/>
                  </a:lnTo>
                  <a:lnTo>
                    <a:pt x="11189" y="3551"/>
                  </a:lnTo>
                  <a:lnTo>
                    <a:pt x="11189" y="3336"/>
                  </a:lnTo>
                  <a:lnTo>
                    <a:pt x="11082" y="3228"/>
                  </a:lnTo>
                  <a:lnTo>
                    <a:pt x="5702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7"/>
            <p:cNvSpPr/>
            <p:nvPr/>
          </p:nvSpPr>
          <p:spPr>
            <a:xfrm>
              <a:off x="-141150" y="2915300"/>
              <a:ext cx="166800" cy="161400"/>
            </a:xfrm>
            <a:custGeom>
              <a:avLst/>
              <a:gdLst/>
              <a:ahLst/>
              <a:cxnLst/>
              <a:rect l="l" t="t" r="r" b="b"/>
              <a:pathLst>
                <a:path w="6672" h="6456" extrusionOk="0">
                  <a:moveTo>
                    <a:pt x="5488" y="1"/>
                  </a:moveTo>
                  <a:lnTo>
                    <a:pt x="1" y="3228"/>
                  </a:lnTo>
                  <a:lnTo>
                    <a:pt x="1" y="6456"/>
                  </a:lnTo>
                  <a:lnTo>
                    <a:pt x="6671" y="2475"/>
                  </a:lnTo>
                  <a:lnTo>
                    <a:pt x="5488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7"/>
            <p:cNvSpPr/>
            <p:nvPr/>
          </p:nvSpPr>
          <p:spPr>
            <a:xfrm>
              <a:off x="-146525" y="2912625"/>
              <a:ext cx="177550" cy="166775"/>
            </a:xfrm>
            <a:custGeom>
              <a:avLst/>
              <a:gdLst/>
              <a:ahLst/>
              <a:cxnLst/>
              <a:rect l="l" t="t" r="r" b="b"/>
              <a:pathLst>
                <a:path w="7102" h="6671" extrusionOk="0">
                  <a:moveTo>
                    <a:pt x="5606" y="441"/>
                  </a:moveTo>
                  <a:lnTo>
                    <a:pt x="6671" y="2475"/>
                  </a:lnTo>
                  <a:lnTo>
                    <a:pt x="431" y="6240"/>
                  </a:lnTo>
                  <a:lnTo>
                    <a:pt x="431" y="3443"/>
                  </a:lnTo>
                  <a:lnTo>
                    <a:pt x="5606" y="441"/>
                  </a:lnTo>
                  <a:close/>
                  <a:moveTo>
                    <a:pt x="5595" y="0"/>
                  </a:moveTo>
                  <a:lnTo>
                    <a:pt x="216" y="3228"/>
                  </a:lnTo>
                  <a:lnTo>
                    <a:pt x="108" y="3335"/>
                  </a:lnTo>
                  <a:lnTo>
                    <a:pt x="1" y="6563"/>
                  </a:lnTo>
                  <a:lnTo>
                    <a:pt x="108" y="6670"/>
                  </a:lnTo>
                  <a:lnTo>
                    <a:pt x="323" y="6670"/>
                  </a:lnTo>
                  <a:lnTo>
                    <a:pt x="6994" y="2690"/>
                  </a:lnTo>
                  <a:lnTo>
                    <a:pt x="7101" y="2582"/>
                  </a:lnTo>
                  <a:lnTo>
                    <a:pt x="7101" y="2475"/>
                  </a:lnTo>
                  <a:lnTo>
                    <a:pt x="5810" y="108"/>
                  </a:lnTo>
                  <a:lnTo>
                    <a:pt x="570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7"/>
            <p:cNvSpPr/>
            <p:nvPr/>
          </p:nvSpPr>
          <p:spPr>
            <a:xfrm>
              <a:off x="-310600" y="2918000"/>
              <a:ext cx="169475" cy="158700"/>
            </a:xfrm>
            <a:custGeom>
              <a:avLst/>
              <a:gdLst/>
              <a:ahLst/>
              <a:cxnLst/>
              <a:rect l="l" t="t" r="r" b="b"/>
              <a:pathLst>
                <a:path w="6779" h="6348" extrusionOk="0">
                  <a:moveTo>
                    <a:pt x="1399" y="0"/>
                  </a:moveTo>
                  <a:lnTo>
                    <a:pt x="1" y="2367"/>
                  </a:lnTo>
                  <a:lnTo>
                    <a:pt x="6779" y="6348"/>
                  </a:lnTo>
                  <a:lnTo>
                    <a:pt x="6779" y="312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7"/>
            <p:cNvSpPr/>
            <p:nvPr/>
          </p:nvSpPr>
          <p:spPr>
            <a:xfrm>
              <a:off x="-313275" y="2912625"/>
              <a:ext cx="177525" cy="166775"/>
            </a:xfrm>
            <a:custGeom>
              <a:avLst/>
              <a:gdLst/>
              <a:ahLst/>
              <a:cxnLst/>
              <a:rect l="l" t="t" r="r" b="b"/>
              <a:pathLst>
                <a:path w="7101" h="6671" extrusionOk="0">
                  <a:moveTo>
                    <a:pt x="1506" y="430"/>
                  </a:moveTo>
                  <a:lnTo>
                    <a:pt x="6778" y="3443"/>
                  </a:lnTo>
                  <a:lnTo>
                    <a:pt x="6684" y="6173"/>
                  </a:lnTo>
                  <a:lnTo>
                    <a:pt x="6684" y="6173"/>
                  </a:lnTo>
                  <a:lnTo>
                    <a:pt x="323" y="2582"/>
                  </a:lnTo>
                  <a:lnTo>
                    <a:pt x="1506" y="430"/>
                  </a:lnTo>
                  <a:close/>
                  <a:moveTo>
                    <a:pt x="1399" y="0"/>
                  </a:moveTo>
                  <a:lnTo>
                    <a:pt x="1291" y="108"/>
                  </a:lnTo>
                  <a:lnTo>
                    <a:pt x="0" y="2475"/>
                  </a:lnTo>
                  <a:lnTo>
                    <a:pt x="0" y="2690"/>
                  </a:lnTo>
                  <a:lnTo>
                    <a:pt x="0" y="2797"/>
                  </a:lnTo>
                  <a:lnTo>
                    <a:pt x="6778" y="6670"/>
                  </a:lnTo>
                  <a:lnTo>
                    <a:pt x="6993" y="6670"/>
                  </a:lnTo>
                  <a:lnTo>
                    <a:pt x="7101" y="6563"/>
                  </a:lnTo>
                  <a:lnTo>
                    <a:pt x="7101" y="3335"/>
                  </a:lnTo>
                  <a:lnTo>
                    <a:pt x="6993" y="3228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7"/>
            <p:cNvSpPr/>
            <p:nvPr/>
          </p:nvSpPr>
          <p:spPr>
            <a:xfrm>
              <a:off x="-221825" y="2597925"/>
              <a:ext cx="156025" cy="357750"/>
            </a:xfrm>
            <a:custGeom>
              <a:avLst/>
              <a:gdLst/>
              <a:ahLst/>
              <a:cxnLst/>
              <a:rect l="l" t="t" r="r" b="b"/>
              <a:pathLst>
                <a:path w="6241" h="14310" extrusionOk="0">
                  <a:moveTo>
                    <a:pt x="108" y="0"/>
                  </a:moveTo>
                  <a:lnTo>
                    <a:pt x="0" y="12480"/>
                  </a:lnTo>
                  <a:lnTo>
                    <a:pt x="108" y="12911"/>
                  </a:lnTo>
                  <a:lnTo>
                    <a:pt x="323" y="13234"/>
                  </a:lnTo>
                  <a:lnTo>
                    <a:pt x="538" y="13556"/>
                  </a:lnTo>
                  <a:lnTo>
                    <a:pt x="968" y="13771"/>
                  </a:lnTo>
                  <a:lnTo>
                    <a:pt x="1399" y="14094"/>
                  </a:lnTo>
                  <a:lnTo>
                    <a:pt x="1937" y="14202"/>
                  </a:lnTo>
                  <a:lnTo>
                    <a:pt x="2475" y="14309"/>
                  </a:lnTo>
                  <a:lnTo>
                    <a:pt x="3766" y="14309"/>
                  </a:lnTo>
                  <a:lnTo>
                    <a:pt x="4304" y="14202"/>
                  </a:lnTo>
                  <a:lnTo>
                    <a:pt x="4842" y="14094"/>
                  </a:lnTo>
                  <a:lnTo>
                    <a:pt x="5272" y="13771"/>
                  </a:lnTo>
                  <a:lnTo>
                    <a:pt x="5702" y="13556"/>
                  </a:lnTo>
                  <a:lnTo>
                    <a:pt x="5917" y="13234"/>
                  </a:lnTo>
                  <a:lnTo>
                    <a:pt x="6133" y="12911"/>
                  </a:lnTo>
                  <a:lnTo>
                    <a:pt x="6240" y="12480"/>
                  </a:lnTo>
                  <a:lnTo>
                    <a:pt x="6240" y="1937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7"/>
            <p:cNvSpPr/>
            <p:nvPr/>
          </p:nvSpPr>
          <p:spPr>
            <a:xfrm>
              <a:off x="-221825" y="2597925"/>
              <a:ext cx="156025" cy="357750"/>
            </a:xfrm>
            <a:custGeom>
              <a:avLst/>
              <a:gdLst/>
              <a:ahLst/>
              <a:cxnLst/>
              <a:rect l="l" t="t" r="r" b="b"/>
              <a:pathLst>
                <a:path w="6241" h="14310" fill="none" extrusionOk="0">
                  <a:moveTo>
                    <a:pt x="108" y="0"/>
                  </a:moveTo>
                  <a:lnTo>
                    <a:pt x="0" y="12480"/>
                  </a:lnTo>
                  <a:lnTo>
                    <a:pt x="0" y="12480"/>
                  </a:lnTo>
                  <a:lnTo>
                    <a:pt x="108" y="12911"/>
                  </a:lnTo>
                  <a:lnTo>
                    <a:pt x="323" y="13234"/>
                  </a:lnTo>
                  <a:lnTo>
                    <a:pt x="538" y="13556"/>
                  </a:lnTo>
                  <a:lnTo>
                    <a:pt x="968" y="13771"/>
                  </a:lnTo>
                  <a:lnTo>
                    <a:pt x="1399" y="14094"/>
                  </a:lnTo>
                  <a:lnTo>
                    <a:pt x="1937" y="14202"/>
                  </a:lnTo>
                  <a:lnTo>
                    <a:pt x="2475" y="14309"/>
                  </a:lnTo>
                  <a:lnTo>
                    <a:pt x="3120" y="14309"/>
                  </a:lnTo>
                  <a:lnTo>
                    <a:pt x="3120" y="14309"/>
                  </a:lnTo>
                  <a:lnTo>
                    <a:pt x="3766" y="14309"/>
                  </a:lnTo>
                  <a:lnTo>
                    <a:pt x="4304" y="14202"/>
                  </a:lnTo>
                  <a:lnTo>
                    <a:pt x="4842" y="14094"/>
                  </a:lnTo>
                  <a:lnTo>
                    <a:pt x="5272" y="13771"/>
                  </a:lnTo>
                  <a:lnTo>
                    <a:pt x="5702" y="13556"/>
                  </a:lnTo>
                  <a:lnTo>
                    <a:pt x="5917" y="13234"/>
                  </a:lnTo>
                  <a:lnTo>
                    <a:pt x="6133" y="12911"/>
                  </a:lnTo>
                  <a:lnTo>
                    <a:pt x="6240" y="12480"/>
                  </a:lnTo>
                  <a:lnTo>
                    <a:pt x="6240" y="1937"/>
                  </a:lnTo>
                  <a:lnTo>
                    <a:pt x="62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7"/>
            <p:cNvSpPr/>
            <p:nvPr/>
          </p:nvSpPr>
          <p:spPr>
            <a:xfrm>
              <a:off x="-224525" y="2595225"/>
              <a:ext cx="161400" cy="365825"/>
            </a:xfrm>
            <a:custGeom>
              <a:avLst/>
              <a:gdLst/>
              <a:ahLst/>
              <a:cxnLst/>
              <a:rect l="l" t="t" r="r" b="b"/>
              <a:pathLst>
                <a:path w="6456" h="14633" extrusionOk="0">
                  <a:moveTo>
                    <a:pt x="1" y="1"/>
                  </a:moveTo>
                  <a:lnTo>
                    <a:pt x="1" y="108"/>
                  </a:lnTo>
                  <a:lnTo>
                    <a:pt x="1" y="12588"/>
                  </a:lnTo>
                  <a:lnTo>
                    <a:pt x="1" y="13019"/>
                  </a:lnTo>
                  <a:lnTo>
                    <a:pt x="216" y="13449"/>
                  </a:lnTo>
                  <a:lnTo>
                    <a:pt x="754" y="13987"/>
                  </a:lnTo>
                  <a:lnTo>
                    <a:pt x="1399" y="14310"/>
                  </a:lnTo>
                  <a:lnTo>
                    <a:pt x="2260" y="14525"/>
                  </a:lnTo>
                  <a:lnTo>
                    <a:pt x="3228" y="14633"/>
                  </a:lnTo>
                  <a:lnTo>
                    <a:pt x="3874" y="14633"/>
                  </a:lnTo>
                  <a:lnTo>
                    <a:pt x="4519" y="14525"/>
                  </a:lnTo>
                  <a:lnTo>
                    <a:pt x="5057" y="14310"/>
                  </a:lnTo>
                  <a:lnTo>
                    <a:pt x="5487" y="14095"/>
                  </a:lnTo>
                  <a:lnTo>
                    <a:pt x="5918" y="13772"/>
                  </a:lnTo>
                  <a:lnTo>
                    <a:pt x="6241" y="13449"/>
                  </a:lnTo>
                  <a:lnTo>
                    <a:pt x="6348" y="13019"/>
                  </a:lnTo>
                  <a:lnTo>
                    <a:pt x="6456" y="12588"/>
                  </a:lnTo>
                  <a:lnTo>
                    <a:pt x="6456" y="2045"/>
                  </a:lnTo>
                  <a:lnTo>
                    <a:pt x="6456" y="108"/>
                  </a:lnTo>
                  <a:lnTo>
                    <a:pt x="6456" y="1"/>
                  </a:lnTo>
                  <a:lnTo>
                    <a:pt x="6241" y="1"/>
                  </a:lnTo>
                  <a:lnTo>
                    <a:pt x="6133" y="108"/>
                  </a:lnTo>
                  <a:lnTo>
                    <a:pt x="6133" y="2045"/>
                  </a:lnTo>
                  <a:lnTo>
                    <a:pt x="6133" y="12588"/>
                  </a:lnTo>
                  <a:lnTo>
                    <a:pt x="6133" y="12911"/>
                  </a:lnTo>
                  <a:lnTo>
                    <a:pt x="5918" y="13234"/>
                  </a:lnTo>
                  <a:lnTo>
                    <a:pt x="5703" y="13557"/>
                  </a:lnTo>
                  <a:lnTo>
                    <a:pt x="5380" y="13772"/>
                  </a:lnTo>
                  <a:lnTo>
                    <a:pt x="4950" y="13987"/>
                  </a:lnTo>
                  <a:lnTo>
                    <a:pt x="4412" y="14202"/>
                  </a:lnTo>
                  <a:lnTo>
                    <a:pt x="3874" y="14310"/>
                  </a:lnTo>
                  <a:lnTo>
                    <a:pt x="2690" y="14310"/>
                  </a:lnTo>
                  <a:lnTo>
                    <a:pt x="2045" y="14202"/>
                  </a:lnTo>
                  <a:lnTo>
                    <a:pt x="1614" y="13987"/>
                  </a:lnTo>
                  <a:lnTo>
                    <a:pt x="1184" y="13772"/>
                  </a:lnTo>
                  <a:lnTo>
                    <a:pt x="754" y="13557"/>
                  </a:lnTo>
                  <a:lnTo>
                    <a:pt x="539" y="13234"/>
                  </a:lnTo>
                  <a:lnTo>
                    <a:pt x="323" y="12911"/>
                  </a:lnTo>
                  <a:lnTo>
                    <a:pt x="323" y="12588"/>
                  </a:lnTo>
                  <a:lnTo>
                    <a:pt x="323" y="108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7"/>
            <p:cNvSpPr/>
            <p:nvPr/>
          </p:nvSpPr>
          <p:spPr>
            <a:xfrm>
              <a:off x="-224525" y="2544125"/>
              <a:ext cx="164100" cy="99550"/>
            </a:xfrm>
            <a:custGeom>
              <a:avLst/>
              <a:gdLst/>
              <a:ahLst/>
              <a:cxnLst/>
              <a:rect l="l" t="t" r="r" b="b"/>
              <a:pathLst>
                <a:path w="6564" h="3982" extrusionOk="0">
                  <a:moveTo>
                    <a:pt x="3228" y="323"/>
                  </a:moveTo>
                  <a:lnTo>
                    <a:pt x="3874" y="431"/>
                  </a:lnTo>
                  <a:lnTo>
                    <a:pt x="4412" y="539"/>
                  </a:lnTo>
                  <a:lnTo>
                    <a:pt x="4950" y="646"/>
                  </a:lnTo>
                  <a:lnTo>
                    <a:pt x="5380" y="861"/>
                  </a:lnTo>
                  <a:lnTo>
                    <a:pt x="5703" y="1077"/>
                  </a:lnTo>
                  <a:lnTo>
                    <a:pt x="5918" y="1399"/>
                  </a:lnTo>
                  <a:lnTo>
                    <a:pt x="6133" y="1722"/>
                  </a:lnTo>
                  <a:lnTo>
                    <a:pt x="6133" y="2045"/>
                  </a:lnTo>
                  <a:lnTo>
                    <a:pt x="6133" y="2368"/>
                  </a:lnTo>
                  <a:lnTo>
                    <a:pt x="5918" y="2690"/>
                  </a:lnTo>
                  <a:lnTo>
                    <a:pt x="5595" y="3013"/>
                  </a:lnTo>
                  <a:lnTo>
                    <a:pt x="4950" y="3336"/>
                  </a:lnTo>
                  <a:lnTo>
                    <a:pt x="4089" y="3659"/>
                  </a:lnTo>
                  <a:lnTo>
                    <a:pt x="2690" y="3659"/>
                  </a:lnTo>
                  <a:lnTo>
                    <a:pt x="2045" y="3551"/>
                  </a:lnTo>
                  <a:lnTo>
                    <a:pt x="1614" y="3336"/>
                  </a:lnTo>
                  <a:lnTo>
                    <a:pt x="1184" y="3228"/>
                  </a:lnTo>
                  <a:lnTo>
                    <a:pt x="754" y="2906"/>
                  </a:lnTo>
                  <a:lnTo>
                    <a:pt x="539" y="2690"/>
                  </a:lnTo>
                  <a:lnTo>
                    <a:pt x="323" y="2368"/>
                  </a:lnTo>
                  <a:lnTo>
                    <a:pt x="323" y="2045"/>
                  </a:lnTo>
                  <a:lnTo>
                    <a:pt x="323" y="1722"/>
                  </a:lnTo>
                  <a:lnTo>
                    <a:pt x="539" y="1399"/>
                  </a:lnTo>
                  <a:lnTo>
                    <a:pt x="969" y="969"/>
                  </a:lnTo>
                  <a:lnTo>
                    <a:pt x="1614" y="646"/>
                  </a:lnTo>
                  <a:lnTo>
                    <a:pt x="2367" y="431"/>
                  </a:lnTo>
                  <a:lnTo>
                    <a:pt x="3228" y="323"/>
                  </a:lnTo>
                  <a:close/>
                  <a:moveTo>
                    <a:pt x="3228" y="1"/>
                  </a:moveTo>
                  <a:lnTo>
                    <a:pt x="2583" y="108"/>
                  </a:lnTo>
                  <a:lnTo>
                    <a:pt x="2045" y="216"/>
                  </a:lnTo>
                  <a:lnTo>
                    <a:pt x="1399" y="323"/>
                  </a:lnTo>
                  <a:lnTo>
                    <a:pt x="969" y="539"/>
                  </a:lnTo>
                  <a:lnTo>
                    <a:pt x="539" y="861"/>
                  </a:lnTo>
                  <a:lnTo>
                    <a:pt x="216" y="1184"/>
                  </a:lnTo>
                  <a:lnTo>
                    <a:pt x="1" y="1614"/>
                  </a:lnTo>
                  <a:lnTo>
                    <a:pt x="1" y="2045"/>
                  </a:lnTo>
                  <a:lnTo>
                    <a:pt x="1" y="2475"/>
                  </a:lnTo>
                  <a:lnTo>
                    <a:pt x="216" y="2798"/>
                  </a:lnTo>
                  <a:lnTo>
                    <a:pt x="754" y="3336"/>
                  </a:lnTo>
                  <a:lnTo>
                    <a:pt x="1399" y="3659"/>
                  </a:lnTo>
                  <a:lnTo>
                    <a:pt x="2260" y="3981"/>
                  </a:lnTo>
                  <a:lnTo>
                    <a:pt x="3874" y="3981"/>
                  </a:lnTo>
                  <a:lnTo>
                    <a:pt x="4519" y="3874"/>
                  </a:lnTo>
                  <a:lnTo>
                    <a:pt x="5057" y="3659"/>
                  </a:lnTo>
                  <a:lnTo>
                    <a:pt x="5487" y="3443"/>
                  </a:lnTo>
                  <a:lnTo>
                    <a:pt x="5918" y="3121"/>
                  </a:lnTo>
                  <a:lnTo>
                    <a:pt x="6241" y="2798"/>
                  </a:lnTo>
                  <a:lnTo>
                    <a:pt x="6456" y="2475"/>
                  </a:lnTo>
                  <a:lnTo>
                    <a:pt x="6563" y="2045"/>
                  </a:lnTo>
                  <a:lnTo>
                    <a:pt x="6456" y="1614"/>
                  </a:lnTo>
                  <a:lnTo>
                    <a:pt x="6241" y="1184"/>
                  </a:lnTo>
                  <a:lnTo>
                    <a:pt x="5703" y="754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22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7"/>
            <p:cNvSpPr/>
            <p:nvPr/>
          </p:nvSpPr>
          <p:spPr>
            <a:xfrm>
              <a:off x="-246050" y="2533375"/>
              <a:ext cx="207150" cy="123750"/>
            </a:xfrm>
            <a:custGeom>
              <a:avLst/>
              <a:gdLst/>
              <a:ahLst/>
              <a:cxnLst/>
              <a:rect l="l" t="t" r="r" b="b"/>
              <a:pathLst>
                <a:path w="8286" h="4950" extrusionOk="0">
                  <a:moveTo>
                    <a:pt x="3228" y="0"/>
                  </a:moveTo>
                  <a:lnTo>
                    <a:pt x="2475" y="216"/>
                  </a:lnTo>
                  <a:lnTo>
                    <a:pt x="1830" y="431"/>
                  </a:lnTo>
                  <a:lnTo>
                    <a:pt x="1184" y="753"/>
                  </a:lnTo>
                  <a:lnTo>
                    <a:pt x="646" y="1076"/>
                  </a:lnTo>
                  <a:lnTo>
                    <a:pt x="324" y="1507"/>
                  </a:lnTo>
                  <a:lnTo>
                    <a:pt x="1" y="1937"/>
                  </a:lnTo>
                  <a:lnTo>
                    <a:pt x="1" y="2475"/>
                  </a:lnTo>
                  <a:lnTo>
                    <a:pt x="1" y="2905"/>
                  </a:lnTo>
                  <a:lnTo>
                    <a:pt x="324" y="3443"/>
                  </a:lnTo>
                  <a:lnTo>
                    <a:pt x="646" y="3873"/>
                  </a:lnTo>
                  <a:lnTo>
                    <a:pt x="1184" y="4196"/>
                  </a:lnTo>
                  <a:lnTo>
                    <a:pt x="1830" y="4519"/>
                  </a:lnTo>
                  <a:lnTo>
                    <a:pt x="2475" y="4734"/>
                  </a:lnTo>
                  <a:lnTo>
                    <a:pt x="3228" y="4842"/>
                  </a:lnTo>
                  <a:lnTo>
                    <a:pt x="4089" y="4949"/>
                  </a:lnTo>
                  <a:lnTo>
                    <a:pt x="4950" y="4842"/>
                  </a:lnTo>
                  <a:lnTo>
                    <a:pt x="5703" y="4734"/>
                  </a:lnTo>
                  <a:lnTo>
                    <a:pt x="6456" y="4519"/>
                  </a:lnTo>
                  <a:lnTo>
                    <a:pt x="7102" y="4196"/>
                  </a:lnTo>
                  <a:lnTo>
                    <a:pt x="7532" y="3873"/>
                  </a:lnTo>
                  <a:lnTo>
                    <a:pt x="7962" y="3443"/>
                  </a:lnTo>
                  <a:lnTo>
                    <a:pt x="8177" y="2905"/>
                  </a:lnTo>
                  <a:lnTo>
                    <a:pt x="8285" y="2475"/>
                  </a:lnTo>
                  <a:lnTo>
                    <a:pt x="8177" y="1937"/>
                  </a:lnTo>
                  <a:lnTo>
                    <a:pt x="7962" y="1507"/>
                  </a:lnTo>
                  <a:lnTo>
                    <a:pt x="7532" y="1076"/>
                  </a:lnTo>
                  <a:lnTo>
                    <a:pt x="7102" y="753"/>
                  </a:lnTo>
                  <a:lnTo>
                    <a:pt x="6456" y="431"/>
                  </a:lnTo>
                  <a:lnTo>
                    <a:pt x="5703" y="216"/>
                  </a:lnTo>
                  <a:lnTo>
                    <a:pt x="4950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7"/>
            <p:cNvSpPr/>
            <p:nvPr/>
          </p:nvSpPr>
          <p:spPr>
            <a:xfrm>
              <a:off x="-221825" y="2374675"/>
              <a:ext cx="156025" cy="258250"/>
            </a:xfrm>
            <a:custGeom>
              <a:avLst/>
              <a:gdLst/>
              <a:ahLst/>
              <a:cxnLst/>
              <a:rect l="l" t="t" r="r" b="b"/>
              <a:pathLst>
                <a:path w="6241" h="10330" extrusionOk="0">
                  <a:moveTo>
                    <a:pt x="108" y="1"/>
                  </a:moveTo>
                  <a:lnTo>
                    <a:pt x="0" y="8500"/>
                  </a:lnTo>
                  <a:lnTo>
                    <a:pt x="108" y="8823"/>
                  </a:lnTo>
                  <a:lnTo>
                    <a:pt x="323" y="9253"/>
                  </a:lnTo>
                  <a:lnTo>
                    <a:pt x="538" y="9468"/>
                  </a:lnTo>
                  <a:lnTo>
                    <a:pt x="968" y="9791"/>
                  </a:lnTo>
                  <a:lnTo>
                    <a:pt x="1399" y="10006"/>
                  </a:lnTo>
                  <a:lnTo>
                    <a:pt x="1937" y="10221"/>
                  </a:lnTo>
                  <a:lnTo>
                    <a:pt x="2475" y="10329"/>
                  </a:lnTo>
                  <a:lnTo>
                    <a:pt x="3766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702" y="9468"/>
                  </a:lnTo>
                  <a:lnTo>
                    <a:pt x="5917" y="9253"/>
                  </a:lnTo>
                  <a:lnTo>
                    <a:pt x="6133" y="8823"/>
                  </a:lnTo>
                  <a:lnTo>
                    <a:pt x="6240" y="8500"/>
                  </a:lnTo>
                  <a:lnTo>
                    <a:pt x="6240" y="1830"/>
                  </a:lnTo>
                  <a:lnTo>
                    <a:pt x="624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7"/>
            <p:cNvSpPr/>
            <p:nvPr/>
          </p:nvSpPr>
          <p:spPr>
            <a:xfrm>
              <a:off x="-221825" y="2374675"/>
              <a:ext cx="156025" cy="258250"/>
            </a:xfrm>
            <a:custGeom>
              <a:avLst/>
              <a:gdLst/>
              <a:ahLst/>
              <a:cxnLst/>
              <a:rect l="l" t="t" r="r" b="b"/>
              <a:pathLst>
                <a:path w="6241" h="10330" fill="none" extrusionOk="0">
                  <a:moveTo>
                    <a:pt x="108" y="1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108" y="8823"/>
                  </a:lnTo>
                  <a:lnTo>
                    <a:pt x="323" y="9253"/>
                  </a:lnTo>
                  <a:lnTo>
                    <a:pt x="538" y="9468"/>
                  </a:lnTo>
                  <a:lnTo>
                    <a:pt x="968" y="9791"/>
                  </a:lnTo>
                  <a:lnTo>
                    <a:pt x="1399" y="10006"/>
                  </a:lnTo>
                  <a:lnTo>
                    <a:pt x="1937" y="10221"/>
                  </a:lnTo>
                  <a:lnTo>
                    <a:pt x="2475" y="10329"/>
                  </a:lnTo>
                  <a:lnTo>
                    <a:pt x="3120" y="10329"/>
                  </a:lnTo>
                  <a:lnTo>
                    <a:pt x="3120" y="10329"/>
                  </a:lnTo>
                  <a:lnTo>
                    <a:pt x="3766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702" y="9468"/>
                  </a:lnTo>
                  <a:lnTo>
                    <a:pt x="5917" y="9253"/>
                  </a:lnTo>
                  <a:lnTo>
                    <a:pt x="6133" y="8823"/>
                  </a:lnTo>
                  <a:lnTo>
                    <a:pt x="6240" y="8500"/>
                  </a:lnTo>
                  <a:lnTo>
                    <a:pt x="6240" y="1830"/>
                  </a:lnTo>
                  <a:lnTo>
                    <a:pt x="624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7"/>
            <p:cNvSpPr/>
            <p:nvPr/>
          </p:nvSpPr>
          <p:spPr>
            <a:xfrm>
              <a:off x="-224525" y="2369300"/>
              <a:ext cx="161400" cy="266300"/>
            </a:xfrm>
            <a:custGeom>
              <a:avLst/>
              <a:gdLst/>
              <a:ahLst/>
              <a:cxnLst/>
              <a:rect l="l" t="t" r="r" b="b"/>
              <a:pathLst>
                <a:path w="6456" h="10652" extrusionOk="0">
                  <a:moveTo>
                    <a:pt x="216" y="1"/>
                  </a:moveTo>
                  <a:lnTo>
                    <a:pt x="1" y="108"/>
                  </a:lnTo>
                  <a:lnTo>
                    <a:pt x="1" y="216"/>
                  </a:lnTo>
                  <a:lnTo>
                    <a:pt x="1" y="8715"/>
                  </a:lnTo>
                  <a:lnTo>
                    <a:pt x="1" y="9145"/>
                  </a:lnTo>
                  <a:lnTo>
                    <a:pt x="216" y="9468"/>
                  </a:lnTo>
                  <a:lnTo>
                    <a:pt x="754" y="10006"/>
                  </a:lnTo>
                  <a:lnTo>
                    <a:pt x="1399" y="10329"/>
                  </a:lnTo>
                  <a:lnTo>
                    <a:pt x="2260" y="10652"/>
                  </a:lnTo>
                  <a:lnTo>
                    <a:pt x="3874" y="10652"/>
                  </a:lnTo>
                  <a:lnTo>
                    <a:pt x="4519" y="10544"/>
                  </a:lnTo>
                  <a:lnTo>
                    <a:pt x="5057" y="10329"/>
                  </a:lnTo>
                  <a:lnTo>
                    <a:pt x="5487" y="10114"/>
                  </a:lnTo>
                  <a:lnTo>
                    <a:pt x="5918" y="9899"/>
                  </a:lnTo>
                  <a:lnTo>
                    <a:pt x="6241" y="9468"/>
                  </a:lnTo>
                  <a:lnTo>
                    <a:pt x="6348" y="9145"/>
                  </a:lnTo>
                  <a:lnTo>
                    <a:pt x="6456" y="8715"/>
                  </a:lnTo>
                  <a:lnTo>
                    <a:pt x="6456" y="2045"/>
                  </a:lnTo>
                  <a:lnTo>
                    <a:pt x="6456" y="216"/>
                  </a:lnTo>
                  <a:lnTo>
                    <a:pt x="6456" y="108"/>
                  </a:lnTo>
                  <a:lnTo>
                    <a:pt x="6348" y="1"/>
                  </a:lnTo>
                  <a:lnTo>
                    <a:pt x="6241" y="108"/>
                  </a:lnTo>
                  <a:lnTo>
                    <a:pt x="6133" y="216"/>
                  </a:lnTo>
                  <a:lnTo>
                    <a:pt x="6133" y="2045"/>
                  </a:lnTo>
                  <a:lnTo>
                    <a:pt x="6133" y="8715"/>
                  </a:lnTo>
                  <a:lnTo>
                    <a:pt x="6133" y="9038"/>
                  </a:lnTo>
                  <a:lnTo>
                    <a:pt x="5918" y="9361"/>
                  </a:lnTo>
                  <a:lnTo>
                    <a:pt x="5703" y="9576"/>
                  </a:lnTo>
                  <a:lnTo>
                    <a:pt x="5380" y="9899"/>
                  </a:lnTo>
                  <a:lnTo>
                    <a:pt x="4950" y="10114"/>
                  </a:lnTo>
                  <a:lnTo>
                    <a:pt x="4412" y="10221"/>
                  </a:lnTo>
                  <a:lnTo>
                    <a:pt x="3874" y="10329"/>
                  </a:lnTo>
                  <a:lnTo>
                    <a:pt x="2690" y="10329"/>
                  </a:lnTo>
                  <a:lnTo>
                    <a:pt x="2045" y="10221"/>
                  </a:lnTo>
                  <a:lnTo>
                    <a:pt x="1614" y="10114"/>
                  </a:lnTo>
                  <a:lnTo>
                    <a:pt x="1184" y="9899"/>
                  </a:lnTo>
                  <a:lnTo>
                    <a:pt x="754" y="9576"/>
                  </a:lnTo>
                  <a:lnTo>
                    <a:pt x="539" y="9361"/>
                  </a:lnTo>
                  <a:lnTo>
                    <a:pt x="323" y="9038"/>
                  </a:lnTo>
                  <a:lnTo>
                    <a:pt x="323" y="8715"/>
                  </a:lnTo>
                  <a:lnTo>
                    <a:pt x="323" y="216"/>
                  </a:lnTo>
                  <a:lnTo>
                    <a:pt x="323" y="10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7"/>
            <p:cNvSpPr/>
            <p:nvPr/>
          </p:nvSpPr>
          <p:spPr>
            <a:xfrm>
              <a:off x="-224525" y="2320875"/>
              <a:ext cx="164100" cy="99550"/>
            </a:xfrm>
            <a:custGeom>
              <a:avLst/>
              <a:gdLst/>
              <a:ahLst/>
              <a:cxnLst/>
              <a:rect l="l" t="t" r="r" b="b"/>
              <a:pathLst>
                <a:path w="6564" h="3982" extrusionOk="0">
                  <a:moveTo>
                    <a:pt x="3874" y="324"/>
                  </a:moveTo>
                  <a:lnTo>
                    <a:pt x="4412" y="431"/>
                  </a:lnTo>
                  <a:lnTo>
                    <a:pt x="4950" y="647"/>
                  </a:lnTo>
                  <a:lnTo>
                    <a:pt x="5380" y="862"/>
                  </a:lnTo>
                  <a:lnTo>
                    <a:pt x="5703" y="1077"/>
                  </a:lnTo>
                  <a:lnTo>
                    <a:pt x="5918" y="1400"/>
                  </a:lnTo>
                  <a:lnTo>
                    <a:pt x="6133" y="1615"/>
                  </a:lnTo>
                  <a:lnTo>
                    <a:pt x="6133" y="1938"/>
                  </a:lnTo>
                  <a:lnTo>
                    <a:pt x="6133" y="2260"/>
                  </a:lnTo>
                  <a:lnTo>
                    <a:pt x="5918" y="2583"/>
                  </a:lnTo>
                  <a:lnTo>
                    <a:pt x="5595" y="3013"/>
                  </a:lnTo>
                  <a:lnTo>
                    <a:pt x="4950" y="3336"/>
                  </a:lnTo>
                  <a:lnTo>
                    <a:pt x="4089" y="3551"/>
                  </a:lnTo>
                  <a:lnTo>
                    <a:pt x="3228" y="3659"/>
                  </a:lnTo>
                  <a:lnTo>
                    <a:pt x="2690" y="3551"/>
                  </a:lnTo>
                  <a:lnTo>
                    <a:pt x="2045" y="3551"/>
                  </a:lnTo>
                  <a:lnTo>
                    <a:pt x="1614" y="3336"/>
                  </a:lnTo>
                  <a:lnTo>
                    <a:pt x="1184" y="3121"/>
                  </a:lnTo>
                  <a:lnTo>
                    <a:pt x="754" y="2906"/>
                  </a:lnTo>
                  <a:lnTo>
                    <a:pt x="539" y="2583"/>
                  </a:lnTo>
                  <a:lnTo>
                    <a:pt x="323" y="2260"/>
                  </a:lnTo>
                  <a:lnTo>
                    <a:pt x="323" y="1938"/>
                  </a:lnTo>
                  <a:lnTo>
                    <a:pt x="323" y="1615"/>
                  </a:lnTo>
                  <a:lnTo>
                    <a:pt x="539" y="1400"/>
                  </a:lnTo>
                  <a:lnTo>
                    <a:pt x="969" y="969"/>
                  </a:lnTo>
                  <a:lnTo>
                    <a:pt x="1614" y="647"/>
                  </a:lnTo>
                  <a:lnTo>
                    <a:pt x="2367" y="431"/>
                  </a:lnTo>
                  <a:lnTo>
                    <a:pt x="3228" y="324"/>
                  </a:lnTo>
                  <a:close/>
                  <a:moveTo>
                    <a:pt x="2583" y="1"/>
                  </a:moveTo>
                  <a:lnTo>
                    <a:pt x="2045" y="109"/>
                  </a:lnTo>
                  <a:lnTo>
                    <a:pt x="1399" y="324"/>
                  </a:lnTo>
                  <a:lnTo>
                    <a:pt x="969" y="539"/>
                  </a:lnTo>
                  <a:lnTo>
                    <a:pt x="539" y="862"/>
                  </a:lnTo>
                  <a:lnTo>
                    <a:pt x="216" y="1184"/>
                  </a:lnTo>
                  <a:lnTo>
                    <a:pt x="1" y="1507"/>
                  </a:lnTo>
                  <a:lnTo>
                    <a:pt x="1" y="1938"/>
                  </a:lnTo>
                  <a:lnTo>
                    <a:pt x="1" y="2368"/>
                  </a:lnTo>
                  <a:lnTo>
                    <a:pt x="216" y="2798"/>
                  </a:lnTo>
                  <a:lnTo>
                    <a:pt x="754" y="3229"/>
                  </a:lnTo>
                  <a:lnTo>
                    <a:pt x="1399" y="3659"/>
                  </a:lnTo>
                  <a:lnTo>
                    <a:pt x="2260" y="3874"/>
                  </a:lnTo>
                  <a:lnTo>
                    <a:pt x="3228" y="3982"/>
                  </a:lnTo>
                  <a:lnTo>
                    <a:pt x="3874" y="3982"/>
                  </a:lnTo>
                  <a:lnTo>
                    <a:pt x="4519" y="3874"/>
                  </a:lnTo>
                  <a:lnTo>
                    <a:pt x="5057" y="3659"/>
                  </a:lnTo>
                  <a:lnTo>
                    <a:pt x="5487" y="3444"/>
                  </a:lnTo>
                  <a:lnTo>
                    <a:pt x="5918" y="3121"/>
                  </a:lnTo>
                  <a:lnTo>
                    <a:pt x="6241" y="2798"/>
                  </a:lnTo>
                  <a:lnTo>
                    <a:pt x="6456" y="2368"/>
                  </a:lnTo>
                  <a:lnTo>
                    <a:pt x="6563" y="1938"/>
                  </a:lnTo>
                  <a:lnTo>
                    <a:pt x="6456" y="1507"/>
                  </a:lnTo>
                  <a:lnTo>
                    <a:pt x="6241" y="1184"/>
                  </a:lnTo>
                  <a:lnTo>
                    <a:pt x="5703" y="647"/>
                  </a:lnTo>
                  <a:lnTo>
                    <a:pt x="5057" y="324"/>
                  </a:lnTo>
                  <a:lnTo>
                    <a:pt x="4196" y="109"/>
                  </a:lnTo>
                  <a:lnTo>
                    <a:pt x="322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7"/>
            <p:cNvSpPr/>
            <p:nvPr/>
          </p:nvSpPr>
          <p:spPr>
            <a:xfrm>
              <a:off x="-246050" y="2310125"/>
              <a:ext cx="207150" cy="121075"/>
            </a:xfrm>
            <a:custGeom>
              <a:avLst/>
              <a:gdLst/>
              <a:ahLst/>
              <a:cxnLst/>
              <a:rect l="l" t="t" r="r" b="b"/>
              <a:pathLst>
                <a:path w="8286" h="4843" extrusionOk="0">
                  <a:moveTo>
                    <a:pt x="3228" y="1"/>
                  </a:moveTo>
                  <a:lnTo>
                    <a:pt x="2475" y="108"/>
                  </a:lnTo>
                  <a:lnTo>
                    <a:pt x="1830" y="323"/>
                  </a:lnTo>
                  <a:lnTo>
                    <a:pt x="1184" y="646"/>
                  </a:lnTo>
                  <a:lnTo>
                    <a:pt x="646" y="1077"/>
                  </a:lnTo>
                  <a:lnTo>
                    <a:pt x="324" y="1399"/>
                  </a:lnTo>
                  <a:lnTo>
                    <a:pt x="1" y="1937"/>
                  </a:lnTo>
                  <a:lnTo>
                    <a:pt x="1" y="2368"/>
                  </a:lnTo>
                  <a:lnTo>
                    <a:pt x="1" y="2905"/>
                  </a:lnTo>
                  <a:lnTo>
                    <a:pt x="324" y="3336"/>
                  </a:lnTo>
                  <a:lnTo>
                    <a:pt x="646" y="3766"/>
                  </a:lnTo>
                  <a:lnTo>
                    <a:pt x="1184" y="4089"/>
                  </a:lnTo>
                  <a:lnTo>
                    <a:pt x="1830" y="4412"/>
                  </a:lnTo>
                  <a:lnTo>
                    <a:pt x="2475" y="4627"/>
                  </a:lnTo>
                  <a:lnTo>
                    <a:pt x="3228" y="4842"/>
                  </a:lnTo>
                  <a:lnTo>
                    <a:pt x="4950" y="4842"/>
                  </a:lnTo>
                  <a:lnTo>
                    <a:pt x="5703" y="4627"/>
                  </a:lnTo>
                  <a:lnTo>
                    <a:pt x="6456" y="4412"/>
                  </a:lnTo>
                  <a:lnTo>
                    <a:pt x="7102" y="4089"/>
                  </a:lnTo>
                  <a:lnTo>
                    <a:pt x="7532" y="3766"/>
                  </a:lnTo>
                  <a:lnTo>
                    <a:pt x="7962" y="3336"/>
                  </a:lnTo>
                  <a:lnTo>
                    <a:pt x="8177" y="2905"/>
                  </a:lnTo>
                  <a:lnTo>
                    <a:pt x="8285" y="2368"/>
                  </a:lnTo>
                  <a:lnTo>
                    <a:pt x="8177" y="1937"/>
                  </a:lnTo>
                  <a:lnTo>
                    <a:pt x="7962" y="1507"/>
                  </a:lnTo>
                  <a:lnTo>
                    <a:pt x="7532" y="1077"/>
                  </a:lnTo>
                  <a:lnTo>
                    <a:pt x="7102" y="646"/>
                  </a:lnTo>
                  <a:lnTo>
                    <a:pt x="6456" y="323"/>
                  </a:lnTo>
                  <a:lnTo>
                    <a:pt x="5703" y="108"/>
                  </a:lnTo>
                  <a:lnTo>
                    <a:pt x="4950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7"/>
            <p:cNvSpPr/>
            <p:nvPr/>
          </p:nvSpPr>
          <p:spPr>
            <a:xfrm>
              <a:off x="-221825" y="2151450"/>
              <a:ext cx="156025" cy="260900"/>
            </a:xfrm>
            <a:custGeom>
              <a:avLst/>
              <a:gdLst/>
              <a:ahLst/>
              <a:cxnLst/>
              <a:rect l="l" t="t" r="r" b="b"/>
              <a:pathLst>
                <a:path w="6241" h="10436" extrusionOk="0">
                  <a:moveTo>
                    <a:pt x="108" y="0"/>
                  </a:moveTo>
                  <a:lnTo>
                    <a:pt x="0" y="8499"/>
                  </a:lnTo>
                  <a:lnTo>
                    <a:pt x="108" y="8930"/>
                  </a:lnTo>
                  <a:lnTo>
                    <a:pt x="323" y="9252"/>
                  </a:lnTo>
                  <a:lnTo>
                    <a:pt x="538" y="9575"/>
                  </a:lnTo>
                  <a:lnTo>
                    <a:pt x="968" y="9898"/>
                  </a:lnTo>
                  <a:lnTo>
                    <a:pt x="1399" y="10113"/>
                  </a:lnTo>
                  <a:lnTo>
                    <a:pt x="1937" y="10221"/>
                  </a:lnTo>
                  <a:lnTo>
                    <a:pt x="2475" y="10328"/>
                  </a:lnTo>
                  <a:lnTo>
                    <a:pt x="3120" y="10436"/>
                  </a:lnTo>
                  <a:lnTo>
                    <a:pt x="3766" y="10328"/>
                  </a:lnTo>
                  <a:lnTo>
                    <a:pt x="4304" y="10221"/>
                  </a:lnTo>
                  <a:lnTo>
                    <a:pt x="4842" y="10113"/>
                  </a:lnTo>
                  <a:lnTo>
                    <a:pt x="5272" y="9898"/>
                  </a:lnTo>
                  <a:lnTo>
                    <a:pt x="5702" y="9575"/>
                  </a:lnTo>
                  <a:lnTo>
                    <a:pt x="5917" y="9252"/>
                  </a:lnTo>
                  <a:lnTo>
                    <a:pt x="6133" y="8930"/>
                  </a:lnTo>
                  <a:lnTo>
                    <a:pt x="6240" y="8499"/>
                  </a:lnTo>
                  <a:lnTo>
                    <a:pt x="6240" y="1937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7"/>
            <p:cNvSpPr/>
            <p:nvPr/>
          </p:nvSpPr>
          <p:spPr>
            <a:xfrm>
              <a:off x="-221825" y="2151450"/>
              <a:ext cx="156025" cy="260900"/>
            </a:xfrm>
            <a:custGeom>
              <a:avLst/>
              <a:gdLst/>
              <a:ahLst/>
              <a:cxnLst/>
              <a:rect l="l" t="t" r="r" b="b"/>
              <a:pathLst>
                <a:path w="6241" h="10436" fill="none" extrusionOk="0">
                  <a:moveTo>
                    <a:pt x="108" y="0"/>
                  </a:moveTo>
                  <a:lnTo>
                    <a:pt x="0" y="8499"/>
                  </a:lnTo>
                  <a:lnTo>
                    <a:pt x="0" y="8499"/>
                  </a:lnTo>
                  <a:lnTo>
                    <a:pt x="108" y="8930"/>
                  </a:lnTo>
                  <a:lnTo>
                    <a:pt x="323" y="9252"/>
                  </a:lnTo>
                  <a:lnTo>
                    <a:pt x="538" y="9575"/>
                  </a:lnTo>
                  <a:lnTo>
                    <a:pt x="968" y="9898"/>
                  </a:lnTo>
                  <a:lnTo>
                    <a:pt x="1399" y="10113"/>
                  </a:lnTo>
                  <a:lnTo>
                    <a:pt x="1937" y="10221"/>
                  </a:lnTo>
                  <a:lnTo>
                    <a:pt x="2475" y="10328"/>
                  </a:lnTo>
                  <a:lnTo>
                    <a:pt x="3120" y="10436"/>
                  </a:lnTo>
                  <a:lnTo>
                    <a:pt x="3120" y="10436"/>
                  </a:lnTo>
                  <a:lnTo>
                    <a:pt x="3766" y="10328"/>
                  </a:lnTo>
                  <a:lnTo>
                    <a:pt x="4304" y="10221"/>
                  </a:lnTo>
                  <a:lnTo>
                    <a:pt x="4842" y="10113"/>
                  </a:lnTo>
                  <a:lnTo>
                    <a:pt x="5272" y="9898"/>
                  </a:lnTo>
                  <a:lnTo>
                    <a:pt x="5702" y="9575"/>
                  </a:lnTo>
                  <a:lnTo>
                    <a:pt x="5917" y="9252"/>
                  </a:lnTo>
                  <a:lnTo>
                    <a:pt x="6133" y="8930"/>
                  </a:lnTo>
                  <a:lnTo>
                    <a:pt x="6240" y="8499"/>
                  </a:lnTo>
                  <a:lnTo>
                    <a:pt x="6240" y="1937"/>
                  </a:lnTo>
                  <a:lnTo>
                    <a:pt x="62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7"/>
            <p:cNvSpPr/>
            <p:nvPr/>
          </p:nvSpPr>
          <p:spPr>
            <a:xfrm>
              <a:off x="-224525" y="2148750"/>
              <a:ext cx="161400" cy="266300"/>
            </a:xfrm>
            <a:custGeom>
              <a:avLst/>
              <a:gdLst/>
              <a:ahLst/>
              <a:cxnLst/>
              <a:rect l="l" t="t" r="r" b="b"/>
              <a:pathLst>
                <a:path w="6456" h="10652" extrusionOk="0">
                  <a:moveTo>
                    <a:pt x="1" y="0"/>
                  </a:moveTo>
                  <a:lnTo>
                    <a:pt x="1" y="108"/>
                  </a:lnTo>
                  <a:lnTo>
                    <a:pt x="1" y="8607"/>
                  </a:lnTo>
                  <a:lnTo>
                    <a:pt x="1" y="9038"/>
                  </a:lnTo>
                  <a:lnTo>
                    <a:pt x="216" y="9468"/>
                  </a:lnTo>
                  <a:lnTo>
                    <a:pt x="754" y="10006"/>
                  </a:lnTo>
                  <a:lnTo>
                    <a:pt x="1399" y="10329"/>
                  </a:lnTo>
                  <a:lnTo>
                    <a:pt x="2260" y="10544"/>
                  </a:lnTo>
                  <a:lnTo>
                    <a:pt x="3228" y="10652"/>
                  </a:lnTo>
                  <a:lnTo>
                    <a:pt x="3874" y="10652"/>
                  </a:lnTo>
                  <a:lnTo>
                    <a:pt x="4519" y="10544"/>
                  </a:lnTo>
                  <a:lnTo>
                    <a:pt x="5057" y="10329"/>
                  </a:lnTo>
                  <a:lnTo>
                    <a:pt x="5487" y="10114"/>
                  </a:lnTo>
                  <a:lnTo>
                    <a:pt x="5918" y="9791"/>
                  </a:lnTo>
                  <a:lnTo>
                    <a:pt x="6241" y="9468"/>
                  </a:lnTo>
                  <a:lnTo>
                    <a:pt x="6348" y="9038"/>
                  </a:lnTo>
                  <a:lnTo>
                    <a:pt x="6456" y="8607"/>
                  </a:lnTo>
                  <a:lnTo>
                    <a:pt x="6456" y="2045"/>
                  </a:lnTo>
                  <a:lnTo>
                    <a:pt x="6456" y="108"/>
                  </a:lnTo>
                  <a:lnTo>
                    <a:pt x="6456" y="0"/>
                  </a:lnTo>
                  <a:lnTo>
                    <a:pt x="6241" y="0"/>
                  </a:lnTo>
                  <a:lnTo>
                    <a:pt x="6133" y="108"/>
                  </a:lnTo>
                  <a:lnTo>
                    <a:pt x="6133" y="2045"/>
                  </a:lnTo>
                  <a:lnTo>
                    <a:pt x="6133" y="8607"/>
                  </a:lnTo>
                  <a:lnTo>
                    <a:pt x="6133" y="8930"/>
                  </a:lnTo>
                  <a:lnTo>
                    <a:pt x="5918" y="9253"/>
                  </a:lnTo>
                  <a:lnTo>
                    <a:pt x="5703" y="9576"/>
                  </a:lnTo>
                  <a:lnTo>
                    <a:pt x="5380" y="9791"/>
                  </a:lnTo>
                  <a:lnTo>
                    <a:pt x="4950" y="10006"/>
                  </a:lnTo>
                  <a:lnTo>
                    <a:pt x="4412" y="10221"/>
                  </a:lnTo>
                  <a:lnTo>
                    <a:pt x="3874" y="10329"/>
                  </a:lnTo>
                  <a:lnTo>
                    <a:pt x="2690" y="10329"/>
                  </a:lnTo>
                  <a:lnTo>
                    <a:pt x="2045" y="10221"/>
                  </a:lnTo>
                  <a:lnTo>
                    <a:pt x="1614" y="10006"/>
                  </a:lnTo>
                  <a:lnTo>
                    <a:pt x="1184" y="9791"/>
                  </a:lnTo>
                  <a:lnTo>
                    <a:pt x="754" y="9576"/>
                  </a:lnTo>
                  <a:lnTo>
                    <a:pt x="539" y="9253"/>
                  </a:lnTo>
                  <a:lnTo>
                    <a:pt x="323" y="8930"/>
                  </a:lnTo>
                  <a:lnTo>
                    <a:pt x="323" y="8607"/>
                  </a:lnTo>
                  <a:lnTo>
                    <a:pt x="323" y="10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7"/>
            <p:cNvSpPr/>
            <p:nvPr/>
          </p:nvSpPr>
          <p:spPr>
            <a:xfrm>
              <a:off x="-224525" y="2097650"/>
              <a:ext cx="164100" cy="102225"/>
            </a:xfrm>
            <a:custGeom>
              <a:avLst/>
              <a:gdLst/>
              <a:ahLst/>
              <a:cxnLst/>
              <a:rect l="l" t="t" r="r" b="b"/>
              <a:pathLst>
                <a:path w="6564" h="4089" extrusionOk="0">
                  <a:moveTo>
                    <a:pt x="3874" y="431"/>
                  </a:moveTo>
                  <a:lnTo>
                    <a:pt x="4412" y="538"/>
                  </a:lnTo>
                  <a:lnTo>
                    <a:pt x="4950" y="646"/>
                  </a:lnTo>
                  <a:lnTo>
                    <a:pt x="5380" y="861"/>
                  </a:lnTo>
                  <a:lnTo>
                    <a:pt x="5703" y="1184"/>
                  </a:lnTo>
                  <a:lnTo>
                    <a:pt x="5918" y="1399"/>
                  </a:lnTo>
                  <a:lnTo>
                    <a:pt x="6133" y="1722"/>
                  </a:lnTo>
                  <a:lnTo>
                    <a:pt x="6133" y="2044"/>
                  </a:lnTo>
                  <a:lnTo>
                    <a:pt x="6133" y="2367"/>
                  </a:lnTo>
                  <a:lnTo>
                    <a:pt x="5918" y="2690"/>
                  </a:lnTo>
                  <a:lnTo>
                    <a:pt x="5595" y="3120"/>
                  </a:lnTo>
                  <a:lnTo>
                    <a:pt x="4950" y="3443"/>
                  </a:lnTo>
                  <a:lnTo>
                    <a:pt x="4089" y="3658"/>
                  </a:lnTo>
                  <a:lnTo>
                    <a:pt x="2690" y="3658"/>
                  </a:lnTo>
                  <a:lnTo>
                    <a:pt x="2045" y="3551"/>
                  </a:lnTo>
                  <a:lnTo>
                    <a:pt x="1614" y="3443"/>
                  </a:lnTo>
                  <a:lnTo>
                    <a:pt x="1184" y="3228"/>
                  </a:lnTo>
                  <a:lnTo>
                    <a:pt x="754" y="2905"/>
                  </a:lnTo>
                  <a:lnTo>
                    <a:pt x="539" y="2690"/>
                  </a:lnTo>
                  <a:lnTo>
                    <a:pt x="323" y="2367"/>
                  </a:lnTo>
                  <a:lnTo>
                    <a:pt x="323" y="2044"/>
                  </a:lnTo>
                  <a:lnTo>
                    <a:pt x="323" y="1722"/>
                  </a:lnTo>
                  <a:lnTo>
                    <a:pt x="539" y="1399"/>
                  </a:lnTo>
                  <a:lnTo>
                    <a:pt x="969" y="969"/>
                  </a:lnTo>
                  <a:lnTo>
                    <a:pt x="1614" y="646"/>
                  </a:lnTo>
                  <a:lnTo>
                    <a:pt x="2367" y="431"/>
                  </a:lnTo>
                  <a:close/>
                  <a:moveTo>
                    <a:pt x="3228" y="0"/>
                  </a:moveTo>
                  <a:lnTo>
                    <a:pt x="2583" y="108"/>
                  </a:lnTo>
                  <a:lnTo>
                    <a:pt x="2045" y="215"/>
                  </a:lnTo>
                  <a:lnTo>
                    <a:pt x="1399" y="323"/>
                  </a:lnTo>
                  <a:lnTo>
                    <a:pt x="969" y="646"/>
                  </a:lnTo>
                  <a:lnTo>
                    <a:pt x="539" y="861"/>
                  </a:lnTo>
                  <a:lnTo>
                    <a:pt x="216" y="1184"/>
                  </a:lnTo>
                  <a:lnTo>
                    <a:pt x="1" y="1614"/>
                  </a:lnTo>
                  <a:lnTo>
                    <a:pt x="1" y="2044"/>
                  </a:lnTo>
                  <a:lnTo>
                    <a:pt x="1" y="2475"/>
                  </a:lnTo>
                  <a:lnTo>
                    <a:pt x="216" y="2798"/>
                  </a:lnTo>
                  <a:lnTo>
                    <a:pt x="754" y="3335"/>
                  </a:lnTo>
                  <a:lnTo>
                    <a:pt x="1399" y="3658"/>
                  </a:lnTo>
                  <a:lnTo>
                    <a:pt x="2260" y="3981"/>
                  </a:lnTo>
                  <a:lnTo>
                    <a:pt x="3228" y="4089"/>
                  </a:lnTo>
                  <a:lnTo>
                    <a:pt x="3874" y="3981"/>
                  </a:lnTo>
                  <a:lnTo>
                    <a:pt x="4519" y="3873"/>
                  </a:lnTo>
                  <a:lnTo>
                    <a:pt x="5057" y="3658"/>
                  </a:lnTo>
                  <a:lnTo>
                    <a:pt x="5487" y="3443"/>
                  </a:lnTo>
                  <a:lnTo>
                    <a:pt x="5918" y="3228"/>
                  </a:lnTo>
                  <a:lnTo>
                    <a:pt x="6241" y="2798"/>
                  </a:lnTo>
                  <a:lnTo>
                    <a:pt x="6456" y="2475"/>
                  </a:lnTo>
                  <a:lnTo>
                    <a:pt x="6563" y="2044"/>
                  </a:lnTo>
                  <a:lnTo>
                    <a:pt x="6456" y="1614"/>
                  </a:lnTo>
                  <a:lnTo>
                    <a:pt x="6241" y="1184"/>
                  </a:lnTo>
                  <a:lnTo>
                    <a:pt x="5703" y="753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7"/>
            <p:cNvSpPr/>
            <p:nvPr/>
          </p:nvSpPr>
          <p:spPr>
            <a:xfrm>
              <a:off x="-221825" y="2103025"/>
              <a:ext cx="156025" cy="91475"/>
            </a:xfrm>
            <a:custGeom>
              <a:avLst/>
              <a:gdLst/>
              <a:ahLst/>
              <a:cxnLst/>
              <a:rect l="l" t="t" r="r" b="b"/>
              <a:pathLst>
                <a:path w="6241" h="3659" extrusionOk="0">
                  <a:moveTo>
                    <a:pt x="2475" y="0"/>
                  </a:moveTo>
                  <a:lnTo>
                    <a:pt x="1937" y="108"/>
                  </a:lnTo>
                  <a:lnTo>
                    <a:pt x="1399" y="323"/>
                  </a:lnTo>
                  <a:lnTo>
                    <a:pt x="968" y="538"/>
                  </a:lnTo>
                  <a:lnTo>
                    <a:pt x="538" y="754"/>
                  </a:lnTo>
                  <a:lnTo>
                    <a:pt x="323" y="1076"/>
                  </a:lnTo>
                  <a:lnTo>
                    <a:pt x="108" y="1507"/>
                  </a:lnTo>
                  <a:lnTo>
                    <a:pt x="0" y="1829"/>
                  </a:lnTo>
                  <a:lnTo>
                    <a:pt x="108" y="2152"/>
                  </a:lnTo>
                  <a:lnTo>
                    <a:pt x="323" y="2583"/>
                  </a:lnTo>
                  <a:lnTo>
                    <a:pt x="538" y="2798"/>
                  </a:lnTo>
                  <a:lnTo>
                    <a:pt x="968" y="3120"/>
                  </a:lnTo>
                  <a:lnTo>
                    <a:pt x="1399" y="3336"/>
                  </a:lnTo>
                  <a:lnTo>
                    <a:pt x="1937" y="3551"/>
                  </a:lnTo>
                  <a:lnTo>
                    <a:pt x="2475" y="3658"/>
                  </a:lnTo>
                  <a:lnTo>
                    <a:pt x="3766" y="3658"/>
                  </a:lnTo>
                  <a:lnTo>
                    <a:pt x="4304" y="3551"/>
                  </a:lnTo>
                  <a:lnTo>
                    <a:pt x="4842" y="3336"/>
                  </a:lnTo>
                  <a:lnTo>
                    <a:pt x="5379" y="3120"/>
                  </a:lnTo>
                  <a:lnTo>
                    <a:pt x="5702" y="2798"/>
                  </a:lnTo>
                  <a:lnTo>
                    <a:pt x="6025" y="2583"/>
                  </a:lnTo>
                  <a:lnTo>
                    <a:pt x="6133" y="2152"/>
                  </a:lnTo>
                  <a:lnTo>
                    <a:pt x="6240" y="1829"/>
                  </a:lnTo>
                  <a:lnTo>
                    <a:pt x="6133" y="1507"/>
                  </a:lnTo>
                  <a:lnTo>
                    <a:pt x="6025" y="1076"/>
                  </a:lnTo>
                  <a:lnTo>
                    <a:pt x="5702" y="754"/>
                  </a:lnTo>
                  <a:lnTo>
                    <a:pt x="5379" y="538"/>
                  </a:lnTo>
                  <a:lnTo>
                    <a:pt x="4842" y="323"/>
                  </a:lnTo>
                  <a:lnTo>
                    <a:pt x="4304" y="108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7"/>
            <p:cNvSpPr/>
            <p:nvPr/>
          </p:nvSpPr>
          <p:spPr>
            <a:xfrm>
              <a:off x="-194925" y="2119175"/>
              <a:ext cx="102225" cy="53800"/>
            </a:xfrm>
            <a:custGeom>
              <a:avLst/>
              <a:gdLst/>
              <a:ahLst/>
              <a:cxnLst/>
              <a:rect l="l" t="t" r="r" b="b"/>
              <a:pathLst>
                <a:path w="4089" h="2152" extrusionOk="0">
                  <a:moveTo>
                    <a:pt x="2044" y="0"/>
                  </a:moveTo>
                  <a:lnTo>
                    <a:pt x="1291" y="108"/>
                  </a:lnTo>
                  <a:lnTo>
                    <a:pt x="646" y="323"/>
                  </a:lnTo>
                  <a:lnTo>
                    <a:pt x="215" y="646"/>
                  </a:lnTo>
                  <a:lnTo>
                    <a:pt x="108" y="861"/>
                  </a:lnTo>
                  <a:lnTo>
                    <a:pt x="0" y="1076"/>
                  </a:lnTo>
                  <a:lnTo>
                    <a:pt x="108" y="1291"/>
                  </a:lnTo>
                  <a:lnTo>
                    <a:pt x="215" y="1506"/>
                  </a:lnTo>
                  <a:lnTo>
                    <a:pt x="646" y="1829"/>
                  </a:lnTo>
                  <a:lnTo>
                    <a:pt x="1291" y="2044"/>
                  </a:lnTo>
                  <a:lnTo>
                    <a:pt x="2044" y="2152"/>
                  </a:lnTo>
                  <a:lnTo>
                    <a:pt x="2797" y="2044"/>
                  </a:lnTo>
                  <a:lnTo>
                    <a:pt x="3443" y="1829"/>
                  </a:lnTo>
                  <a:lnTo>
                    <a:pt x="3873" y="1506"/>
                  </a:lnTo>
                  <a:lnTo>
                    <a:pt x="4088" y="1291"/>
                  </a:lnTo>
                  <a:lnTo>
                    <a:pt x="4088" y="1076"/>
                  </a:lnTo>
                  <a:lnTo>
                    <a:pt x="4088" y="861"/>
                  </a:lnTo>
                  <a:lnTo>
                    <a:pt x="3873" y="646"/>
                  </a:lnTo>
                  <a:lnTo>
                    <a:pt x="3443" y="323"/>
                  </a:lnTo>
                  <a:lnTo>
                    <a:pt x="2797" y="108"/>
                  </a:lnTo>
                  <a:lnTo>
                    <a:pt x="20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7"/>
            <p:cNvSpPr/>
            <p:nvPr/>
          </p:nvSpPr>
          <p:spPr>
            <a:xfrm>
              <a:off x="-477350" y="2958325"/>
              <a:ext cx="271675" cy="158725"/>
            </a:xfrm>
            <a:custGeom>
              <a:avLst/>
              <a:gdLst/>
              <a:ahLst/>
              <a:cxnLst/>
              <a:rect l="l" t="t" r="r" b="b"/>
              <a:pathLst>
                <a:path w="10867" h="6349" extrusionOk="0">
                  <a:moveTo>
                    <a:pt x="5487" y="1"/>
                  </a:moveTo>
                  <a:lnTo>
                    <a:pt x="0" y="3229"/>
                  </a:lnTo>
                  <a:lnTo>
                    <a:pt x="5487" y="6349"/>
                  </a:lnTo>
                  <a:lnTo>
                    <a:pt x="10867" y="3229"/>
                  </a:lnTo>
                  <a:lnTo>
                    <a:pt x="54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7"/>
            <p:cNvSpPr/>
            <p:nvPr/>
          </p:nvSpPr>
          <p:spPr>
            <a:xfrm>
              <a:off x="-480050" y="2955650"/>
              <a:ext cx="279750" cy="166775"/>
            </a:xfrm>
            <a:custGeom>
              <a:avLst/>
              <a:gdLst/>
              <a:ahLst/>
              <a:cxnLst/>
              <a:rect l="l" t="t" r="r" b="b"/>
              <a:pathLst>
                <a:path w="11190" h="6671" extrusionOk="0">
                  <a:moveTo>
                    <a:pt x="5595" y="323"/>
                  </a:moveTo>
                  <a:lnTo>
                    <a:pt x="10652" y="3336"/>
                  </a:lnTo>
                  <a:lnTo>
                    <a:pt x="5595" y="6348"/>
                  </a:lnTo>
                  <a:lnTo>
                    <a:pt x="402" y="3336"/>
                  </a:lnTo>
                  <a:lnTo>
                    <a:pt x="402" y="3336"/>
                  </a:lnTo>
                  <a:lnTo>
                    <a:pt x="5595" y="323"/>
                  </a:lnTo>
                  <a:close/>
                  <a:moveTo>
                    <a:pt x="5488" y="0"/>
                  </a:moveTo>
                  <a:lnTo>
                    <a:pt x="108" y="3228"/>
                  </a:lnTo>
                  <a:lnTo>
                    <a:pt x="1" y="3336"/>
                  </a:lnTo>
                  <a:lnTo>
                    <a:pt x="108" y="3443"/>
                  </a:lnTo>
                  <a:lnTo>
                    <a:pt x="5488" y="6671"/>
                  </a:lnTo>
                  <a:lnTo>
                    <a:pt x="5703" y="6671"/>
                  </a:lnTo>
                  <a:lnTo>
                    <a:pt x="11082" y="3443"/>
                  </a:lnTo>
                  <a:lnTo>
                    <a:pt x="11190" y="3336"/>
                  </a:lnTo>
                  <a:lnTo>
                    <a:pt x="11082" y="3120"/>
                  </a:lnTo>
                  <a:lnTo>
                    <a:pt x="570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7"/>
            <p:cNvSpPr/>
            <p:nvPr/>
          </p:nvSpPr>
          <p:spPr>
            <a:xfrm>
              <a:off x="-340175" y="3039025"/>
              <a:ext cx="166775" cy="158725"/>
            </a:xfrm>
            <a:custGeom>
              <a:avLst/>
              <a:gdLst/>
              <a:ahLst/>
              <a:cxnLst/>
              <a:rect l="l" t="t" r="r" b="b"/>
              <a:pathLst>
                <a:path w="6671" h="6349" extrusionOk="0">
                  <a:moveTo>
                    <a:pt x="5380" y="1"/>
                  </a:moveTo>
                  <a:lnTo>
                    <a:pt x="0" y="3121"/>
                  </a:lnTo>
                  <a:lnTo>
                    <a:pt x="0" y="6348"/>
                  </a:lnTo>
                  <a:lnTo>
                    <a:pt x="6671" y="2367"/>
                  </a:lnTo>
                  <a:lnTo>
                    <a:pt x="538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7"/>
            <p:cNvSpPr/>
            <p:nvPr/>
          </p:nvSpPr>
          <p:spPr>
            <a:xfrm>
              <a:off x="-345550" y="3033650"/>
              <a:ext cx="174850" cy="166775"/>
            </a:xfrm>
            <a:custGeom>
              <a:avLst/>
              <a:gdLst/>
              <a:ahLst/>
              <a:cxnLst/>
              <a:rect l="l" t="t" r="r" b="b"/>
              <a:pathLst>
                <a:path w="6994" h="6671" extrusionOk="0">
                  <a:moveTo>
                    <a:pt x="5581" y="395"/>
                  </a:moveTo>
                  <a:lnTo>
                    <a:pt x="6671" y="2475"/>
                  </a:lnTo>
                  <a:lnTo>
                    <a:pt x="323" y="6240"/>
                  </a:lnTo>
                  <a:lnTo>
                    <a:pt x="323" y="6240"/>
                  </a:lnTo>
                  <a:lnTo>
                    <a:pt x="431" y="3443"/>
                  </a:lnTo>
                  <a:lnTo>
                    <a:pt x="5581" y="395"/>
                  </a:lnTo>
                  <a:close/>
                  <a:moveTo>
                    <a:pt x="5595" y="0"/>
                  </a:moveTo>
                  <a:lnTo>
                    <a:pt x="108" y="3228"/>
                  </a:lnTo>
                  <a:lnTo>
                    <a:pt x="108" y="3336"/>
                  </a:lnTo>
                  <a:lnTo>
                    <a:pt x="0" y="6563"/>
                  </a:lnTo>
                  <a:lnTo>
                    <a:pt x="108" y="6671"/>
                  </a:lnTo>
                  <a:lnTo>
                    <a:pt x="215" y="6671"/>
                  </a:lnTo>
                  <a:lnTo>
                    <a:pt x="6993" y="2690"/>
                  </a:lnTo>
                  <a:lnTo>
                    <a:pt x="6993" y="2582"/>
                  </a:lnTo>
                  <a:lnTo>
                    <a:pt x="6993" y="2475"/>
                  </a:lnTo>
                  <a:lnTo>
                    <a:pt x="5810" y="108"/>
                  </a:lnTo>
                  <a:lnTo>
                    <a:pt x="5702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7"/>
            <p:cNvSpPr/>
            <p:nvPr/>
          </p:nvSpPr>
          <p:spPr>
            <a:xfrm>
              <a:off x="-509625" y="3039025"/>
              <a:ext cx="169475" cy="158725"/>
            </a:xfrm>
            <a:custGeom>
              <a:avLst/>
              <a:gdLst/>
              <a:ahLst/>
              <a:cxnLst/>
              <a:rect l="l" t="t" r="r" b="b"/>
              <a:pathLst>
                <a:path w="6779" h="6349" extrusionOk="0">
                  <a:moveTo>
                    <a:pt x="1291" y="1"/>
                  </a:moveTo>
                  <a:lnTo>
                    <a:pt x="0" y="2367"/>
                  </a:lnTo>
                  <a:lnTo>
                    <a:pt x="6778" y="6348"/>
                  </a:lnTo>
                  <a:lnTo>
                    <a:pt x="6778" y="3121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7"/>
            <p:cNvSpPr/>
            <p:nvPr/>
          </p:nvSpPr>
          <p:spPr>
            <a:xfrm>
              <a:off x="-515000" y="3033650"/>
              <a:ext cx="180225" cy="166775"/>
            </a:xfrm>
            <a:custGeom>
              <a:avLst/>
              <a:gdLst/>
              <a:ahLst/>
              <a:cxnLst/>
              <a:rect l="l" t="t" r="r" b="b"/>
              <a:pathLst>
                <a:path w="7209" h="6671" extrusionOk="0">
                  <a:moveTo>
                    <a:pt x="1614" y="431"/>
                  </a:moveTo>
                  <a:lnTo>
                    <a:pt x="6886" y="3443"/>
                  </a:lnTo>
                  <a:lnTo>
                    <a:pt x="6786" y="6333"/>
                  </a:lnTo>
                  <a:lnTo>
                    <a:pt x="6786" y="6333"/>
                  </a:lnTo>
                  <a:lnTo>
                    <a:pt x="431" y="2582"/>
                  </a:lnTo>
                  <a:lnTo>
                    <a:pt x="1614" y="431"/>
                  </a:lnTo>
                  <a:close/>
                  <a:moveTo>
                    <a:pt x="1506" y="0"/>
                  </a:moveTo>
                  <a:lnTo>
                    <a:pt x="1399" y="108"/>
                  </a:lnTo>
                  <a:lnTo>
                    <a:pt x="0" y="2582"/>
                  </a:lnTo>
                  <a:lnTo>
                    <a:pt x="0" y="2690"/>
                  </a:lnTo>
                  <a:lnTo>
                    <a:pt x="108" y="2798"/>
                  </a:lnTo>
                  <a:lnTo>
                    <a:pt x="6886" y="6671"/>
                  </a:lnTo>
                  <a:lnTo>
                    <a:pt x="6993" y="6671"/>
                  </a:lnTo>
                  <a:lnTo>
                    <a:pt x="7101" y="6563"/>
                  </a:lnTo>
                  <a:lnTo>
                    <a:pt x="7209" y="3336"/>
                  </a:lnTo>
                  <a:lnTo>
                    <a:pt x="7101" y="3228"/>
                  </a:lnTo>
                  <a:lnTo>
                    <a:pt x="1614" y="108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7"/>
            <p:cNvSpPr/>
            <p:nvPr/>
          </p:nvSpPr>
          <p:spPr>
            <a:xfrm>
              <a:off x="-420875" y="2718950"/>
              <a:ext cx="153350" cy="360450"/>
            </a:xfrm>
            <a:custGeom>
              <a:avLst/>
              <a:gdLst/>
              <a:ahLst/>
              <a:cxnLst/>
              <a:rect l="l" t="t" r="r" b="b"/>
              <a:pathLst>
                <a:path w="6134" h="14418" extrusionOk="0">
                  <a:moveTo>
                    <a:pt x="1" y="1"/>
                  </a:moveTo>
                  <a:lnTo>
                    <a:pt x="1" y="12588"/>
                  </a:lnTo>
                  <a:lnTo>
                    <a:pt x="108" y="12911"/>
                  </a:lnTo>
                  <a:lnTo>
                    <a:pt x="216" y="13234"/>
                  </a:lnTo>
                  <a:lnTo>
                    <a:pt x="539" y="13557"/>
                  </a:lnTo>
                  <a:lnTo>
                    <a:pt x="861" y="13879"/>
                  </a:lnTo>
                  <a:lnTo>
                    <a:pt x="1399" y="14095"/>
                  </a:lnTo>
                  <a:lnTo>
                    <a:pt x="1937" y="14202"/>
                  </a:lnTo>
                  <a:lnTo>
                    <a:pt x="2475" y="14310"/>
                  </a:lnTo>
                  <a:lnTo>
                    <a:pt x="3121" y="14417"/>
                  </a:lnTo>
                  <a:lnTo>
                    <a:pt x="3766" y="14310"/>
                  </a:lnTo>
                  <a:lnTo>
                    <a:pt x="4304" y="14202"/>
                  </a:lnTo>
                  <a:lnTo>
                    <a:pt x="4842" y="14095"/>
                  </a:lnTo>
                  <a:lnTo>
                    <a:pt x="5273" y="13879"/>
                  </a:lnTo>
                  <a:lnTo>
                    <a:pt x="5703" y="13557"/>
                  </a:lnTo>
                  <a:lnTo>
                    <a:pt x="5918" y="13234"/>
                  </a:lnTo>
                  <a:lnTo>
                    <a:pt x="6133" y="12911"/>
                  </a:lnTo>
                  <a:lnTo>
                    <a:pt x="6133" y="12588"/>
                  </a:lnTo>
                  <a:lnTo>
                    <a:pt x="6133" y="1937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7"/>
            <p:cNvSpPr/>
            <p:nvPr/>
          </p:nvSpPr>
          <p:spPr>
            <a:xfrm>
              <a:off x="-420875" y="2718950"/>
              <a:ext cx="153350" cy="360450"/>
            </a:xfrm>
            <a:custGeom>
              <a:avLst/>
              <a:gdLst/>
              <a:ahLst/>
              <a:cxnLst/>
              <a:rect l="l" t="t" r="r" b="b"/>
              <a:pathLst>
                <a:path w="6134" h="14418" fill="none" extrusionOk="0">
                  <a:moveTo>
                    <a:pt x="1" y="1"/>
                  </a:moveTo>
                  <a:lnTo>
                    <a:pt x="1" y="12588"/>
                  </a:lnTo>
                  <a:lnTo>
                    <a:pt x="1" y="12588"/>
                  </a:lnTo>
                  <a:lnTo>
                    <a:pt x="108" y="12911"/>
                  </a:lnTo>
                  <a:lnTo>
                    <a:pt x="216" y="13234"/>
                  </a:lnTo>
                  <a:lnTo>
                    <a:pt x="539" y="13557"/>
                  </a:lnTo>
                  <a:lnTo>
                    <a:pt x="861" y="13879"/>
                  </a:lnTo>
                  <a:lnTo>
                    <a:pt x="1399" y="14095"/>
                  </a:lnTo>
                  <a:lnTo>
                    <a:pt x="1937" y="14202"/>
                  </a:lnTo>
                  <a:lnTo>
                    <a:pt x="2475" y="14310"/>
                  </a:lnTo>
                  <a:lnTo>
                    <a:pt x="3121" y="14417"/>
                  </a:lnTo>
                  <a:lnTo>
                    <a:pt x="3121" y="14417"/>
                  </a:lnTo>
                  <a:lnTo>
                    <a:pt x="3766" y="14310"/>
                  </a:lnTo>
                  <a:lnTo>
                    <a:pt x="4304" y="14202"/>
                  </a:lnTo>
                  <a:lnTo>
                    <a:pt x="4842" y="14095"/>
                  </a:lnTo>
                  <a:lnTo>
                    <a:pt x="5273" y="13879"/>
                  </a:lnTo>
                  <a:lnTo>
                    <a:pt x="5703" y="13557"/>
                  </a:lnTo>
                  <a:lnTo>
                    <a:pt x="5918" y="13234"/>
                  </a:lnTo>
                  <a:lnTo>
                    <a:pt x="6133" y="12911"/>
                  </a:lnTo>
                  <a:lnTo>
                    <a:pt x="6133" y="12588"/>
                  </a:lnTo>
                  <a:lnTo>
                    <a:pt x="6133" y="1937"/>
                  </a:lnTo>
                  <a:lnTo>
                    <a:pt x="6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7"/>
            <p:cNvSpPr/>
            <p:nvPr/>
          </p:nvSpPr>
          <p:spPr>
            <a:xfrm>
              <a:off x="-423550" y="2716275"/>
              <a:ext cx="161400" cy="365800"/>
            </a:xfrm>
            <a:custGeom>
              <a:avLst/>
              <a:gdLst/>
              <a:ahLst/>
              <a:cxnLst/>
              <a:rect l="l" t="t" r="r" b="b"/>
              <a:pathLst>
                <a:path w="6456" h="14632" extrusionOk="0">
                  <a:moveTo>
                    <a:pt x="0" y="0"/>
                  </a:moveTo>
                  <a:lnTo>
                    <a:pt x="0" y="108"/>
                  </a:lnTo>
                  <a:lnTo>
                    <a:pt x="0" y="12588"/>
                  </a:lnTo>
                  <a:lnTo>
                    <a:pt x="0" y="13018"/>
                  </a:lnTo>
                  <a:lnTo>
                    <a:pt x="215" y="13449"/>
                  </a:lnTo>
                  <a:lnTo>
                    <a:pt x="753" y="13986"/>
                  </a:lnTo>
                  <a:lnTo>
                    <a:pt x="1399" y="14309"/>
                  </a:lnTo>
                  <a:lnTo>
                    <a:pt x="2259" y="14524"/>
                  </a:lnTo>
                  <a:lnTo>
                    <a:pt x="3228" y="14632"/>
                  </a:lnTo>
                  <a:lnTo>
                    <a:pt x="3873" y="14632"/>
                  </a:lnTo>
                  <a:lnTo>
                    <a:pt x="4411" y="14524"/>
                  </a:lnTo>
                  <a:lnTo>
                    <a:pt x="4949" y="14309"/>
                  </a:lnTo>
                  <a:lnTo>
                    <a:pt x="5487" y="14094"/>
                  </a:lnTo>
                  <a:lnTo>
                    <a:pt x="5917" y="13771"/>
                  </a:lnTo>
                  <a:lnTo>
                    <a:pt x="6133" y="13449"/>
                  </a:lnTo>
                  <a:lnTo>
                    <a:pt x="6348" y="13018"/>
                  </a:lnTo>
                  <a:lnTo>
                    <a:pt x="6455" y="12695"/>
                  </a:lnTo>
                  <a:lnTo>
                    <a:pt x="6455" y="2044"/>
                  </a:lnTo>
                  <a:lnTo>
                    <a:pt x="6455" y="108"/>
                  </a:lnTo>
                  <a:lnTo>
                    <a:pt x="6455" y="0"/>
                  </a:lnTo>
                  <a:lnTo>
                    <a:pt x="6133" y="0"/>
                  </a:lnTo>
                  <a:lnTo>
                    <a:pt x="6133" y="108"/>
                  </a:lnTo>
                  <a:lnTo>
                    <a:pt x="6133" y="2044"/>
                  </a:lnTo>
                  <a:lnTo>
                    <a:pt x="6133" y="12588"/>
                  </a:lnTo>
                  <a:lnTo>
                    <a:pt x="6025" y="12911"/>
                  </a:lnTo>
                  <a:lnTo>
                    <a:pt x="5917" y="13233"/>
                  </a:lnTo>
                  <a:lnTo>
                    <a:pt x="5595" y="13556"/>
                  </a:lnTo>
                  <a:lnTo>
                    <a:pt x="5272" y="13771"/>
                  </a:lnTo>
                  <a:lnTo>
                    <a:pt x="4842" y="13986"/>
                  </a:lnTo>
                  <a:lnTo>
                    <a:pt x="4411" y="14202"/>
                  </a:lnTo>
                  <a:lnTo>
                    <a:pt x="3766" y="14309"/>
                  </a:lnTo>
                  <a:lnTo>
                    <a:pt x="2582" y="14309"/>
                  </a:lnTo>
                  <a:lnTo>
                    <a:pt x="2044" y="14202"/>
                  </a:lnTo>
                  <a:lnTo>
                    <a:pt x="1506" y="13986"/>
                  </a:lnTo>
                  <a:lnTo>
                    <a:pt x="1076" y="13771"/>
                  </a:lnTo>
                  <a:lnTo>
                    <a:pt x="753" y="13556"/>
                  </a:lnTo>
                  <a:lnTo>
                    <a:pt x="538" y="13233"/>
                  </a:lnTo>
                  <a:lnTo>
                    <a:pt x="323" y="12911"/>
                  </a:lnTo>
                  <a:lnTo>
                    <a:pt x="323" y="12695"/>
                  </a:lnTo>
                  <a:lnTo>
                    <a:pt x="323" y="108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7"/>
            <p:cNvSpPr/>
            <p:nvPr/>
          </p:nvSpPr>
          <p:spPr>
            <a:xfrm>
              <a:off x="-423550" y="2665175"/>
              <a:ext cx="161400" cy="99525"/>
            </a:xfrm>
            <a:custGeom>
              <a:avLst/>
              <a:gdLst/>
              <a:ahLst/>
              <a:cxnLst/>
              <a:rect l="l" t="t" r="r" b="b"/>
              <a:pathLst>
                <a:path w="6456" h="3981" extrusionOk="0">
                  <a:moveTo>
                    <a:pt x="3228" y="323"/>
                  </a:moveTo>
                  <a:lnTo>
                    <a:pt x="3873" y="430"/>
                  </a:lnTo>
                  <a:lnTo>
                    <a:pt x="4411" y="538"/>
                  </a:lnTo>
                  <a:lnTo>
                    <a:pt x="4842" y="646"/>
                  </a:lnTo>
                  <a:lnTo>
                    <a:pt x="5272" y="861"/>
                  </a:lnTo>
                  <a:lnTo>
                    <a:pt x="5702" y="1184"/>
                  </a:lnTo>
                  <a:lnTo>
                    <a:pt x="5917" y="1399"/>
                  </a:lnTo>
                  <a:lnTo>
                    <a:pt x="6133" y="1721"/>
                  </a:lnTo>
                  <a:lnTo>
                    <a:pt x="6133" y="2044"/>
                  </a:lnTo>
                  <a:lnTo>
                    <a:pt x="6133" y="2367"/>
                  </a:lnTo>
                  <a:lnTo>
                    <a:pt x="5917" y="2690"/>
                  </a:lnTo>
                  <a:lnTo>
                    <a:pt x="5487" y="3012"/>
                  </a:lnTo>
                  <a:lnTo>
                    <a:pt x="4842" y="3443"/>
                  </a:lnTo>
                  <a:lnTo>
                    <a:pt x="4088" y="3658"/>
                  </a:lnTo>
                  <a:lnTo>
                    <a:pt x="2582" y="3658"/>
                  </a:lnTo>
                  <a:lnTo>
                    <a:pt x="2044" y="3550"/>
                  </a:lnTo>
                  <a:lnTo>
                    <a:pt x="1506" y="3443"/>
                  </a:lnTo>
                  <a:lnTo>
                    <a:pt x="1076" y="3228"/>
                  </a:lnTo>
                  <a:lnTo>
                    <a:pt x="753" y="2905"/>
                  </a:lnTo>
                  <a:lnTo>
                    <a:pt x="538" y="2690"/>
                  </a:lnTo>
                  <a:lnTo>
                    <a:pt x="323" y="2367"/>
                  </a:lnTo>
                  <a:lnTo>
                    <a:pt x="323" y="2044"/>
                  </a:lnTo>
                  <a:lnTo>
                    <a:pt x="323" y="1721"/>
                  </a:lnTo>
                  <a:lnTo>
                    <a:pt x="538" y="1399"/>
                  </a:lnTo>
                  <a:lnTo>
                    <a:pt x="968" y="968"/>
                  </a:lnTo>
                  <a:lnTo>
                    <a:pt x="1506" y="646"/>
                  </a:lnTo>
                  <a:lnTo>
                    <a:pt x="2367" y="430"/>
                  </a:lnTo>
                  <a:lnTo>
                    <a:pt x="3228" y="323"/>
                  </a:lnTo>
                  <a:close/>
                  <a:moveTo>
                    <a:pt x="3228" y="0"/>
                  </a:moveTo>
                  <a:lnTo>
                    <a:pt x="2582" y="108"/>
                  </a:lnTo>
                  <a:lnTo>
                    <a:pt x="1937" y="215"/>
                  </a:lnTo>
                  <a:lnTo>
                    <a:pt x="1399" y="323"/>
                  </a:lnTo>
                  <a:lnTo>
                    <a:pt x="968" y="646"/>
                  </a:lnTo>
                  <a:lnTo>
                    <a:pt x="538" y="861"/>
                  </a:lnTo>
                  <a:lnTo>
                    <a:pt x="215" y="1184"/>
                  </a:lnTo>
                  <a:lnTo>
                    <a:pt x="0" y="1614"/>
                  </a:lnTo>
                  <a:lnTo>
                    <a:pt x="0" y="2044"/>
                  </a:lnTo>
                  <a:lnTo>
                    <a:pt x="0" y="2475"/>
                  </a:lnTo>
                  <a:lnTo>
                    <a:pt x="215" y="2797"/>
                  </a:lnTo>
                  <a:lnTo>
                    <a:pt x="753" y="3335"/>
                  </a:lnTo>
                  <a:lnTo>
                    <a:pt x="1399" y="3658"/>
                  </a:lnTo>
                  <a:lnTo>
                    <a:pt x="2259" y="3981"/>
                  </a:lnTo>
                  <a:lnTo>
                    <a:pt x="3873" y="3981"/>
                  </a:lnTo>
                  <a:lnTo>
                    <a:pt x="4411" y="3873"/>
                  </a:lnTo>
                  <a:lnTo>
                    <a:pt x="5057" y="3658"/>
                  </a:lnTo>
                  <a:lnTo>
                    <a:pt x="5487" y="3443"/>
                  </a:lnTo>
                  <a:lnTo>
                    <a:pt x="5917" y="3228"/>
                  </a:lnTo>
                  <a:lnTo>
                    <a:pt x="6240" y="2797"/>
                  </a:lnTo>
                  <a:lnTo>
                    <a:pt x="6455" y="2475"/>
                  </a:lnTo>
                  <a:lnTo>
                    <a:pt x="6455" y="2044"/>
                  </a:lnTo>
                  <a:lnTo>
                    <a:pt x="6455" y="1614"/>
                  </a:lnTo>
                  <a:lnTo>
                    <a:pt x="6240" y="1184"/>
                  </a:lnTo>
                  <a:lnTo>
                    <a:pt x="5702" y="753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7"/>
            <p:cNvSpPr/>
            <p:nvPr/>
          </p:nvSpPr>
          <p:spPr>
            <a:xfrm>
              <a:off x="-447775" y="2654400"/>
              <a:ext cx="209825" cy="123750"/>
            </a:xfrm>
            <a:custGeom>
              <a:avLst/>
              <a:gdLst/>
              <a:ahLst/>
              <a:cxnLst/>
              <a:rect l="l" t="t" r="r" b="b"/>
              <a:pathLst>
                <a:path w="8393" h="4950" extrusionOk="0">
                  <a:moveTo>
                    <a:pt x="4197" y="1"/>
                  </a:moveTo>
                  <a:lnTo>
                    <a:pt x="3336" y="108"/>
                  </a:lnTo>
                  <a:lnTo>
                    <a:pt x="2583" y="216"/>
                  </a:lnTo>
                  <a:lnTo>
                    <a:pt x="1830" y="431"/>
                  </a:lnTo>
                  <a:lnTo>
                    <a:pt x="1292" y="754"/>
                  </a:lnTo>
                  <a:lnTo>
                    <a:pt x="754" y="1077"/>
                  </a:lnTo>
                  <a:lnTo>
                    <a:pt x="324" y="1507"/>
                  </a:lnTo>
                  <a:lnTo>
                    <a:pt x="108" y="1937"/>
                  </a:lnTo>
                  <a:lnTo>
                    <a:pt x="1" y="2475"/>
                  </a:lnTo>
                  <a:lnTo>
                    <a:pt x="108" y="2906"/>
                  </a:lnTo>
                  <a:lnTo>
                    <a:pt x="324" y="3443"/>
                  </a:lnTo>
                  <a:lnTo>
                    <a:pt x="754" y="3874"/>
                  </a:lnTo>
                  <a:lnTo>
                    <a:pt x="1292" y="4197"/>
                  </a:lnTo>
                  <a:lnTo>
                    <a:pt x="1830" y="4519"/>
                  </a:lnTo>
                  <a:lnTo>
                    <a:pt x="2583" y="4735"/>
                  </a:lnTo>
                  <a:lnTo>
                    <a:pt x="3336" y="4842"/>
                  </a:lnTo>
                  <a:lnTo>
                    <a:pt x="4197" y="4950"/>
                  </a:lnTo>
                  <a:lnTo>
                    <a:pt x="5057" y="4842"/>
                  </a:lnTo>
                  <a:lnTo>
                    <a:pt x="5811" y="4735"/>
                  </a:lnTo>
                  <a:lnTo>
                    <a:pt x="6456" y="4519"/>
                  </a:lnTo>
                  <a:lnTo>
                    <a:pt x="7102" y="4197"/>
                  </a:lnTo>
                  <a:lnTo>
                    <a:pt x="7640" y="3874"/>
                  </a:lnTo>
                  <a:lnTo>
                    <a:pt x="7962" y="3443"/>
                  </a:lnTo>
                  <a:lnTo>
                    <a:pt x="8285" y="2906"/>
                  </a:lnTo>
                  <a:lnTo>
                    <a:pt x="8393" y="2475"/>
                  </a:lnTo>
                  <a:lnTo>
                    <a:pt x="8285" y="1937"/>
                  </a:lnTo>
                  <a:lnTo>
                    <a:pt x="7962" y="1507"/>
                  </a:lnTo>
                  <a:lnTo>
                    <a:pt x="7640" y="1077"/>
                  </a:lnTo>
                  <a:lnTo>
                    <a:pt x="7102" y="754"/>
                  </a:lnTo>
                  <a:lnTo>
                    <a:pt x="6456" y="431"/>
                  </a:lnTo>
                  <a:lnTo>
                    <a:pt x="5811" y="216"/>
                  </a:lnTo>
                  <a:lnTo>
                    <a:pt x="5057" y="108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7"/>
            <p:cNvSpPr/>
            <p:nvPr/>
          </p:nvSpPr>
          <p:spPr>
            <a:xfrm>
              <a:off x="-420875" y="2495725"/>
              <a:ext cx="153350" cy="258225"/>
            </a:xfrm>
            <a:custGeom>
              <a:avLst/>
              <a:gdLst/>
              <a:ahLst/>
              <a:cxnLst/>
              <a:rect l="l" t="t" r="r" b="b"/>
              <a:pathLst>
                <a:path w="6134" h="10329" extrusionOk="0">
                  <a:moveTo>
                    <a:pt x="1" y="0"/>
                  </a:moveTo>
                  <a:lnTo>
                    <a:pt x="1" y="8499"/>
                  </a:lnTo>
                  <a:lnTo>
                    <a:pt x="108" y="8822"/>
                  </a:lnTo>
                  <a:lnTo>
                    <a:pt x="216" y="9253"/>
                  </a:lnTo>
                  <a:lnTo>
                    <a:pt x="539" y="9468"/>
                  </a:lnTo>
                  <a:lnTo>
                    <a:pt x="861" y="9790"/>
                  </a:lnTo>
                  <a:lnTo>
                    <a:pt x="1399" y="10006"/>
                  </a:lnTo>
                  <a:lnTo>
                    <a:pt x="1937" y="10221"/>
                  </a:lnTo>
                  <a:lnTo>
                    <a:pt x="2475" y="10328"/>
                  </a:lnTo>
                  <a:lnTo>
                    <a:pt x="3766" y="10328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3" y="9790"/>
                  </a:lnTo>
                  <a:lnTo>
                    <a:pt x="5703" y="9468"/>
                  </a:lnTo>
                  <a:lnTo>
                    <a:pt x="5918" y="9253"/>
                  </a:lnTo>
                  <a:lnTo>
                    <a:pt x="6133" y="8822"/>
                  </a:lnTo>
                  <a:lnTo>
                    <a:pt x="6133" y="8499"/>
                  </a:lnTo>
                  <a:lnTo>
                    <a:pt x="6133" y="1937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7"/>
            <p:cNvSpPr/>
            <p:nvPr/>
          </p:nvSpPr>
          <p:spPr>
            <a:xfrm>
              <a:off x="-420875" y="2495725"/>
              <a:ext cx="153350" cy="258225"/>
            </a:xfrm>
            <a:custGeom>
              <a:avLst/>
              <a:gdLst/>
              <a:ahLst/>
              <a:cxnLst/>
              <a:rect l="l" t="t" r="r" b="b"/>
              <a:pathLst>
                <a:path w="6134" h="10329" fill="none" extrusionOk="0">
                  <a:moveTo>
                    <a:pt x="1" y="0"/>
                  </a:moveTo>
                  <a:lnTo>
                    <a:pt x="1" y="8499"/>
                  </a:lnTo>
                  <a:lnTo>
                    <a:pt x="1" y="8499"/>
                  </a:lnTo>
                  <a:lnTo>
                    <a:pt x="108" y="8822"/>
                  </a:lnTo>
                  <a:lnTo>
                    <a:pt x="216" y="9253"/>
                  </a:lnTo>
                  <a:lnTo>
                    <a:pt x="539" y="9468"/>
                  </a:lnTo>
                  <a:lnTo>
                    <a:pt x="861" y="9790"/>
                  </a:lnTo>
                  <a:lnTo>
                    <a:pt x="1399" y="10006"/>
                  </a:lnTo>
                  <a:lnTo>
                    <a:pt x="1937" y="10221"/>
                  </a:lnTo>
                  <a:lnTo>
                    <a:pt x="2475" y="10328"/>
                  </a:lnTo>
                  <a:lnTo>
                    <a:pt x="3121" y="10328"/>
                  </a:lnTo>
                  <a:lnTo>
                    <a:pt x="3121" y="10328"/>
                  </a:lnTo>
                  <a:lnTo>
                    <a:pt x="3766" y="10328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3" y="9790"/>
                  </a:lnTo>
                  <a:lnTo>
                    <a:pt x="5703" y="9468"/>
                  </a:lnTo>
                  <a:lnTo>
                    <a:pt x="5918" y="9253"/>
                  </a:lnTo>
                  <a:lnTo>
                    <a:pt x="6133" y="8822"/>
                  </a:lnTo>
                  <a:lnTo>
                    <a:pt x="6133" y="8499"/>
                  </a:lnTo>
                  <a:lnTo>
                    <a:pt x="6133" y="1937"/>
                  </a:lnTo>
                  <a:lnTo>
                    <a:pt x="6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7"/>
            <p:cNvSpPr/>
            <p:nvPr/>
          </p:nvSpPr>
          <p:spPr>
            <a:xfrm>
              <a:off x="-423550" y="2490325"/>
              <a:ext cx="161400" cy="269000"/>
            </a:xfrm>
            <a:custGeom>
              <a:avLst/>
              <a:gdLst/>
              <a:ahLst/>
              <a:cxnLst/>
              <a:rect l="l" t="t" r="r" b="b"/>
              <a:pathLst>
                <a:path w="6456" h="10760" extrusionOk="0">
                  <a:moveTo>
                    <a:pt x="108" y="1"/>
                  </a:moveTo>
                  <a:lnTo>
                    <a:pt x="0" y="109"/>
                  </a:lnTo>
                  <a:lnTo>
                    <a:pt x="0" y="216"/>
                  </a:lnTo>
                  <a:lnTo>
                    <a:pt x="0" y="8715"/>
                  </a:lnTo>
                  <a:lnTo>
                    <a:pt x="0" y="9146"/>
                  </a:lnTo>
                  <a:lnTo>
                    <a:pt x="215" y="9469"/>
                  </a:lnTo>
                  <a:lnTo>
                    <a:pt x="753" y="10006"/>
                  </a:lnTo>
                  <a:lnTo>
                    <a:pt x="1399" y="10437"/>
                  </a:lnTo>
                  <a:lnTo>
                    <a:pt x="2259" y="10652"/>
                  </a:lnTo>
                  <a:lnTo>
                    <a:pt x="3228" y="10760"/>
                  </a:lnTo>
                  <a:lnTo>
                    <a:pt x="3873" y="10652"/>
                  </a:lnTo>
                  <a:lnTo>
                    <a:pt x="4411" y="10544"/>
                  </a:lnTo>
                  <a:lnTo>
                    <a:pt x="4949" y="10437"/>
                  </a:lnTo>
                  <a:lnTo>
                    <a:pt x="5487" y="10114"/>
                  </a:lnTo>
                  <a:lnTo>
                    <a:pt x="5917" y="9899"/>
                  </a:lnTo>
                  <a:lnTo>
                    <a:pt x="6133" y="9469"/>
                  </a:lnTo>
                  <a:lnTo>
                    <a:pt x="6348" y="9146"/>
                  </a:lnTo>
                  <a:lnTo>
                    <a:pt x="6455" y="8715"/>
                  </a:lnTo>
                  <a:lnTo>
                    <a:pt x="6455" y="2153"/>
                  </a:lnTo>
                  <a:lnTo>
                    <a:pt x="6455" y="216"/>
                  </a:lnTo>
                  <a:lnTo>
                    <a:pt x="6455" y="109"/>
                  </a:lnTo>
                  <a:lnTo>
                    <a:pt x="6240" y="1"/>
                  </a:lnTo>
                  <a:lnTo>
                    <a:pt x="6133" y="109"/>
                  </a:lnTo>
                  <a:lnTo>
                    <a:pt x="6133" y="216"/>
                  </a:lnTo>
                  <a:lnTo>
                    <a:pt x="6133" y="2153"/>
                  </a:lnTo>
                  <a:lnTo>
                    <a:pt x="6133" y="8715"/>
                  </a:lnTo>
                  <a:lnTo>
                    <a:pt x="6025" y="9038"/>
                  </a:lnTo>
                  <a:lnTo>
                    <a:pt x="5917" y="9361"/>
                  </a:lnTo>
                  <a:lnTo>
                    <a:pt x="5595" y="9576"/>
                  </a:lnTo>
                  <a:lnTo>
                    <a:pt x="5272" y="9899"/>
                  </a:lnTo>
                  <a:lnTo>
                    <a:pt x="4842" y="10114"/>
                  </a:lnTo>
                  <a:lnTo>
                    <a:pt x="4411" y="10222"/>
                  </a:lnTo>
                  <a:lnTo>
                    <a:pt x="3766" y="10329"/>
                  </a:lnTo>
                  <a:lnTo>
                    <a:pt x="2582" y="10329"/>
                  </a:lnTo>
                  <a:lnTo>
                    <a:pt x="2044" y="10222"/>
                  </a:lnTo>
                  <a:lnTo>
                    <a:pt x="1506" y="10114"/>
                  </a:lnTo>
                  <a:lnTo>
                    <a:pt x="1076" y="9899"/>
                  </a:lnTo>
                  <a:lnTo>
                    <a:pt x="753" y="9576"/>
                  </a:lnTo>
                  <a:lnTo>
                    <a:pt x="538" y="9361"/>
                  </a:lnTo>
                  <a:lnTo>
                    <a:pt x="323" y="9038"/>
                  </a:lnTo>
                  <a:lnTo>
                    <a:pt x="323" y="8715"/>
                  </a:lnTo>
                  <a:lnTo>
                    <a:pt x="323" y="216"/>
                  </a:lnTo>
                  <a:lnTo>
                    <a:pt x="215" y="109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7"/>
            <p:cNvSpPr/>
            <p:nvPr/>
          </p:nvSpPr>
          <p:spPr>
            <a:xfrm>
              <a:off x="-423550" y="2441925"/>
              <a:ext cx="161400" cy="99550"/>
            </a:xfrm>
            <a:custGeom>
              <a:avLst/>
              <a:gdLst/>
              <a:ahLst/>
              <a:cxnLst/>
              <a:rect l="l" t="t" r="r" b="b"/>
              <a:pathLst>
                <a:path w="6456" h="3982" extrusionOk="0">
                  <a:moveTo>
                    <a:pt x="3873" y="323"/>
                  </a:moveTo>
                  <a:lnTo>
                    <a:pt x="4411" y="431"/>
                  </a:lnTo>
                  <a:lnTo>
                    <a:pt x="4842" y="646"/>
                  </a:lnTo>
                  <a:lnTo>
                    <a:pt x="5272" y="861"/>
                  </a:lnTo>
                  <a:lnTo>
                    <a:pt x="5702" y="1076"/>
                  </a:lnTo>
                  <a:lnTo>
                    <a:pt x="5917" y="1399"/>
                  </a:lnTo>
                  <a:lnTo>
                    <a:pt x="6133" y="1722"/>
                  </a:lnTo>
                  <a:lnTo>
                    <a:pt x="6133" y="1937"/>
                  </a:lnTo>
                  <a:lnTo>
                    <a:pt x="6133" y="2260"/>
                  </a:lnTo>
                  <a:lnTo>
                    <a:pt x="5917" y="2582"/>
                  </a:lnTo>
                  <a:lnTo>
                    <a:pt x="5487" y="3013"/>
                  </a:lnTo>
                  <a:lnTo>
                    <a:pt x="4842" y="3336"/>
                  </a:lnTo>
                  <a:lnTo>
                    <a:pt x="4088" y="3551"/>
                  </a:lnTo>
                  <a:lnTo>
                    <a:pt x="3228" y="3658"/>
                  </a:lnTo>
                  <a:lnTo>
                    <a:pt x="2582" y="3658"/>
                  </a:lnTo>
                  <a:lnTo>
                    <a:pt x="2044" y="3551"/>
                  </a:lnTo>
                  <a:lnTo>
                    <a:pt x="1506" y="3336"/>
                  </a:lnTo>
                  <a:lnTo>
                    <a:pt x="1076" y="3120"/>
                  </a:lnTo>
                  <a:lnTo>
                    <a:pt x="753" y="2905"/>
                  </a:lnTo>
                  <a:lnTo>
                    <a:pt x="538" y="2582"/>
                  </a:lnTo>
                  <a:lnTo>
                    <a:pt x="323" y="2260"/>
                  </a:lnTo>
                  <a:lnTo>
                    <a:pt x="323" y="1937"/>
                  </a:lnTo>
                  <a:lnTo>
                    <a:pt x="323" y="1722"/>
                  </a:lnTo>
                  <a:lnTo>
                    <a:pt x="538" y="1399"/>
                  </a:lnTo>
                  <a:lnTo>
                    <a:pt x="968" y="969"/>
                  </a:lnTo>
                  <a:lnTo>
                    <a:pt x="1506" y="646"/>
                  </a:lnTo>
                  <a:lnTo>
                    <a:pt x="2367" y="431"/>
                  </a:lnTo>
                  <a:lnTo>
                    <a:pt x="3228" y="323"/>
                  </a:lnTo>
                  <a:close/>
                  <a:moveTo>
                    <a:pt x="2582" y="0"/>
                  </a:moveTo>
                  <a:lnTo>
                    <a:pt x="1937" y="108"/>
                  </a:lnTo>
                  <a:lnTo>
                    <a:pt x="1399" y="323"/>
                  </a:lnTo>
                  <a:lnTo>
                    <a:pt x="968" y="538"/>
                  </a:lnTo>
                  <a:lnTo>
                    <a:pt x="538" y="861"/>
                  </a:lnTo>
                  <a:lnTo>
                    <a:pt x="215" y="1184"/>
                  </a:lnTo>
                  <a:lnTo>
                    <a:pt x="0" y="1614"/>
                  </a:lnTo>
                  <a:lnTo>
                    <a:pt x="0" y="1937"/>
                  </a:lnTo>
                  <a:lnTo>
                    <a:pt x="0" y="2367"/>
                  </a:lnTo>
                  <a:lnTo>
                    <a:pt x="215" y="2798"/>
                  </a:lnTo>
                  <a:lnTo>
                    <a:pt x="753" y="3336"/>
                  </a:lnTo>
                  <a:lnTo>
                    <a:pt x="1399" y="3658"/>
                  </a:lnTo>
                  <a:lnTo>
                    <a:pt x="2259" y="3874"/>
                  </a:lnTo>
                  <a:lnTo>
                    <a:pt x="3228" y="3981"/>
                  </a:lnTo>
                  <a:lnTo>
                    <a:pt x="3873" y="3981"/>
                  </a:lnTo>
                  <a:lnTo>
                    <a:pt x="4411" y="3874"/>
                  </a:lnTo>
                  <a:lnTo>
                    <a:pt x="5057" y="3658"/>
                  </a:lnTo>
                  <a:lnTo>
                    <a:pt x="5487" y="3443"/>
                  </a:lnTo>
                  <a:lnTo>
                    <a:pt x="5917" y="3120"/>
                  </a:lnTo>
                  <a:lnTo>
                    <a:pt x="6240" y="2798"/>
                  </a:lnTo>
                  <a:lnTo>
                    <a:pt x="6455" y="2367"/>
                  </a:lnTo>
                  <a:lnTo>
                    <a:pt x="6455" y="1937"/>
                  </a:lnTo>
                  <a:lnTo>
                    <a:pt x="6455" y="1614"/>
                  </a:lnTo>
                  <a:lnTo>
                    <a:pt x="6240" y="1184"/>
                  </a:lnTo>
                  <a:lnTo>
                    <a:pt x="5702" y="646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7"/>
            <p:cNvSpPr/>
            <p:nvPr/>
          </p:nvSpPr>
          <p:spPr>
            <a:xfrm>
              <a:off x="-447775" y="2431175"/>
              <a:ext cx="209825" cy="121050"/>
            </a:xfrm>
            <a:custGeom>
              <a:avLst/>
              <a:gdLst/>
              <a:ahLst/>
              <a:cxnLst/>
              <a:rect l="l" t="t" r="r" b="b"/>
              <a:pathLst>
                <a:path w="8393" h="4842" extrusionOk="0">
                  <a:moveTo>
                    <a:pt x="3336" y="0"/>
                  </a:moveTo>
                  <a:lnTo>
                    <a:pt x="2583" y="108"/>
                  </a:lnTo>
                  <a:lnTo>
                    <a:pt x="1830" y="430"/>
                  </a:lnTo>
                  <a:lnTo>
                    <a:pt x="1292" y="646"/>
                  </a:lnTo>
                  <a:lnTo>
                    <a:pt x="754" y="1076"/>
                  </a:lnTo>
                  <a:lnTo>
                    <a:pt x="324" y="1506"/>
                  </a:lnTo>
                  <a:lnTo>
                    <a:pt x="108" y="1937"/>
                  </a:lnTo>
                  <a:lnTo>
                    <a:pt x="1" y="2367"/>
                  </a:lnTo>
                  <a:lnTo>
                    <a:pt x="108" y="2905"/>
                  </a:lnTo>
                  <a:lnTo>
                    <a:pt x="324" y="3335"/>
                  </a:lnTo>
                  <a:lnTo>
                    <a:pt x="754" y="3766"/>
                  </a:lnTo>
                  <a:lnTo>
                    <a:pt x="1292" y="4196"/>
                  </a:lnTo>
                  <a:lnTo>
                    <a:pt x="1830" y="4411"/>
                  </a:lnTo>
                  <a:lnTo>
                    <a:pt x="2583" y="4626"/>
                  </a:lnTo>
                  <a:lnTo>
                    <a:pt x="3336" y="4841"/>
                  </a:lnTo>
                  <a:lnTo>
                    <a:pt x="5057" y="4841"/>
                  </a:lnTo>
                  <a:lnTo>
                    <a:pt x="5811" y="4626"/>
                  </a:lnTo>
                  <a:lnTo>
                    <a:pt x="6456" y="4411"/>
                  </a:lnTo>
                  <a:lnTo>
                    <a:pt x="7102" y="4196"/>
                  </a:lnTo>
                  <a:lnTo>
                    <a:pt x="7640" y="3766"/>
                  </a:lnTo>
                  <a:lnTo>
                    <a:pt x="7962" y="3335"/>
                  </a:lnTo>
                  <a:lnTo>
                    <a:pt x="8285" y="2905"/>
                  </a:lnTo>
                  <a:lnTo>
                    <a:pt x="8393" y="2367"/>
                  </a:lnTo>
                  <a:lnTo>
                    <a:pt x="8285" y="1937"/>
                  </a:lnTo>
                  <a:lnTo>
                    <a:pt x="7962" y="1506"/>
                  </a:lnTo>
                  <a:lnTo>
                    <a:pt x="7640" y="1076"/>
                  </a:lnTo>
                  <a:lnTo>
                    <a:pt x="7102" y="646"/>
                  </a:lnTo>
                  <a:lnTo>
                    <a:pt x="6456" y="430"/>
                  </a:lnTo>
                  <a:lnTo>
                    <a:pt x="5811" y="108"/>
                  </a:lnTo>
                  <a:lnTo>
                    <a:pt x="5057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7"/>
            <p:cNvSpPr/>
            <p:nvPr/>
          </p:nvSpPr>
          <p:spPr>
            <a:xfrm>
              <a:off x="-420875" y="2272475"/>
              <a:ext cx="153350" cy="260925"/>
            </a:xfrm>
            <a:custGeom>
              <a:avLst/>
              <a:gdLst/>
              <a:ahLst/>
              <a:cxnLst/>
              <a:rect l="l" t="t" r="r" b="b"/>
              <a:pathLst>
                <a:path w="6134" h="10437" extrusionOk="0">
                  <a:moveTo>
                    <a:pt x="1" y="0"/>
                  </a:moveTo>
                  <a:lnTo>
                    <a:pt x="1" y="8607"/>
                  </a:lnTo>
                  <a:lnTo>
                    <a:pt x="108" y="8930"/>
                  </a:lnTo>
                  <a:lnTo>
                    <a:pt x="216" y="9253"/>
                  </a:lnTo>
                  <a:lnTo>
                    <a:pt x="539" y="9576"/>
                  </a:lnTo>
                  <a:lnTo>
                    <a:pt x="861" y="9898"/>
                  </a:lnTo>
                  <a:lnTo>
                    <a:pt x="1399" y="10114"/>
                  </a:lnTo>
                  <a:lnTo>
                    <a:pt x="1937" y="10221"/>
                  </a:lnTo>
                  <a:lnTo>
                    <a:pt x="2475" y="10329"/>
                  </a:lnTo>
                  <a:lnTo>
                    <a:pt x="3121" y="10436"/>
                  </a:lnTo>
                  <a:lnTo>
                    <a:pt x="3766" y="10329"/>
                  </a:lnTo>
                  <a:lnTo>
                    <a:pt x="4304" y="10221"/>
                  </a:lnTo>
                  <a:lnTo>
                    <a:pt x="4842" y="10114"/>
                  </a:lnTo>
                  <a:lnTo>
                    <a:pt x="5273" y="9898"/>
                  </a:lnTo>
                  <a:lnTo>
                    <a:pt x="5703" y="9576"/>
                  </a:lnTo>
                  <a:lnTo>
                    <a:pt x="5918" y="9253"/>
                  </a:lnTo>
                  <a:lnTo>
                    <a:pt x="6133" y="8930"/>
                  </a:lnTo>
                  <a:lnTo>
                    <a:pt x="6133" y="8607"/>
                  </a:lnTo>
                  <a:lnTo>
                    <a:pt x="6133" y="1937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7"/>
            <p:cNvSpPr/>
            <p:nvPr/>
          </p:nvSpPr>
          <p:spPr>
            <a:xfrm>
              <a:off x="-420875" y="2272475"/>
              <a:ext cx="153350" cy="260925"/>
            </a:xfrm>
            <a:custGeom>
              <a:avLst/>
              <a:gdLst/>
              <a:ahLst/>
              <a:cxnLst/>
              <a:rect l="l" t="t" r="r" b="b"/>
              <a:pathLst>
                <a:path w="6134" h="10437" fill="none" extrusionOk="0">
                  <a:moveTo>
                    <a:pt x="1" y="0"/>
                  </a:moveTo>
                  <a:lnTo>
                    <a:pt x="1" y="8607"/>
                  </a:lnTo>
                  <a:lnTo>
                    <a:pt x="1" y="8607"/>
                  </a:lnTo>
                  <a:lnTo>
                    <a:pt x="108" y="8930"/>
                  </a:lnTo>
                  <a:lnTo>
                    <a:pt x="216" y="9253"/>
                  </a:lnTo>
                  <a:lnTo>
                    <a:pt x="539" y="9576"/>
                  </a:lnTo>
                  <a:lnTo>
                    <a:pt x="861" y="9898"/>
                  </a:lnTo>
                  <a:lnTo>
                    <a:pt x="1399" y="10114"/>
                  </a:lnTo>
                  <a:lnTo>
                    <a:pt x="1937" y="10221"/>
                  </a:lnTo>
                  <a:lnTo>
                    <a:pt x="2475" y="10329"/>
                  </a:lnTo>
                  <a:lnTo>
                    <a:pt x="3121" y="10436"/>
                  </a:lnTo>
                  <a:lnTo>
                    <a:pt x="3121" y="10436"/>
                  </a:lnTo>
                  <a:lnTo>
                    <a:pt x="3766" y="10329"/>
                  </a:lnTo>
                  <a:lnTo>
                    <a:pt x="4304" y="10221"/>
                  </a:lnTo>
                  <a:lnTo>
                    <a:pt x="4842" y="10114"/>
                  </a:lnTo>
                  <a:lnTo>
                    <a:pt x="5273" y="9898"/>
                  </a:lnTo>
                  <a:lnTo>
                    <a:pt x="5703" y="9576"/>
                  </a:lnTo>
                  <a:lnTo>
                    <a:pt x="5918" y="9253"/>
                  </a:lnTo>
                  <a:lnTo>
                    <a:pt x="6133" y="8930"/>
                  </a:lnTo>
                  <a:lnTo>
                    <a:pt x="6133" y="8607"/>
                  </a:lnTo>
                  <a:lnTo>
                    <a:pt x="6133" y="1937"/>
                  </a:lnTo>
                  <a:lnTo>
                    <a:pt x="6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7"/>
            <p:cNvSpPr/>
            <p:nvPr/>
          </p:nvSpPr>
          <p:spPr>
            <a:xfrm>
              <a:off x="-423550" y="2269775"/>
              <a:ext cx="161400" cy="266300"/>
            </a:xfrm>
            <a:custGeom>
              <a:avLst/>
              <a:gdLst/>
              <a:ahLst/>
              <a:cxnLst/>
              <a:rect l="l" t="t" r="r" b="b"/>
              <a:pathLst>
                <a:path w="6456" h="10652" extrusionOk="0">
                  <a:moveTo>
                    <a:pt x="0" y="1"/>
                  </a:moveTo>
                  <a:lnTo>
                    <a:pt x="0" y="108"/>
                  </a:lnTo>
                  <a:lnTo>
                    <a:pt x="0" y="8715"/>
                  </a:lnTo>
                  <a:lnTo>
                    <a:pt x="0" y="9038"/>
                  </a:lnTo>
                  <a:lnTo>
                    <a:pt x="215" y="9468"/>
                  </a:lnTo>
                  <a:lnTo>
                    <a:pt x="753" y="10006"/>
                  </a:lnTo>
                  <a:lnTo>
                    <a:pt x="1399" y="10329"/>
                  </a:lnTo>
                  <a:lnTo>
                    <a:pt x="2259" y="10544"/>
                  </a:lnTo>
                  <a:lnTo>
                    <a:pt x="3228" y="10652"/>
                  </a:lnTo>
                  <a:lnTo>
                    <a:pt x="3873" y="10652"/>
                  </a:lnTo>
                  <a:lnTo>
                    <a:pt x="4411" y="10544"/>
                  </a:lnTo>
                  <a:lnTo>
                    <a:pt x="4949" y="10329"/>
                  </a:lnTo>
                  <a:lnTo>
                    <a:pt x="5487" y="10114"/>
                  </a:lnTo>
                  <a:lnTo>
                    <a:pt x="5917" y="9791"/>
                  </a:lnTo>
                  <a:lnTo>
                    <a:pt x="6133" y="9468"/>
                  </a:lnTo>
                  <a:lnTo>
                    <a:pt x="6348" y="9038"/>
                  </a:lnTo>
                  <a:lnTo>
                    <a:pt x="6455" y="8715"/>
                  </a:lnTo>
                  <a:lnTo>
                    <a:pt x="6455" y="2045"/>
                  </a:lnTo>
                  <a:lnTo>
                    <a:pt x="6455" y="108"/>
                  </a:lnTo>
                  <a:lnTo>
                    <a:pt x="6455" y="1"/>
                  </a:lnTo>
                  <a:lnTo>
                    <a:pt x="6133" y="1"/>
                  </a:lnTo>
                  <a:lnTo>
                    <a:pt x="6133" y="108"/>
                  </a:lnTo>
                  <a:lnTo>
                    <a:pt x="6133" y="2045"/>
                  </a:lnTo>
                  <a:lnTo>
                    <a:pt x="6133" y="8715"/>
                  </a:lnTo>
                  <a:lnTo>
                    <a:pt x="6025" y="8931"/>
                  </a:lnTo>
                  <a:lnTo>
                    <a:pt x="5917" y="9253"/>
                  </a:lnTo>
                  <a:lnTo>
                    <a:pt x="5595" y="9576"/>
                  </a:lnTo>
                  <a:lnTo>
                    <a:pt x="5272" y="9791"/>
                  </a:lnTo>
                  <a:lnTo>
                    <a:pt x="4842" y="10006"/>
                  </a:lnTo>
                  <a:lnTo>
                    <a:pt x="4411" y="10222"/>
                  </a:lnTo>
                  <a:lnTo>
                    <a:pt x="3766" y="10329"/>
                  </a:lnTo>
                  <a:lnTo>
                    <a:pt x="2582" y="10329"/>
                  </a:lnTo>
                  <a:lnTo>
                    <a:pt x="2044" y="10222"/>
                  </a:lnTo>
                  <a:lnTo>
                    <a:pt x="1506" y="10006"/>
                  </a:lnTo>
                  <a:lnTo>
                    <a:pt x="1076" y="9791"/>
                  </a:lnTo>
                  <a:lnTo>
                    <a:pt x="753" y="9576"/>
                  </a:lnTo>
                  <a:lnTo>
                    <a:pt x="538" y="9253"/>
                  </a:lnTo>
                  <a:lnTo>
                    <a:pt x="323" y="8931"/>
                  </a:lnTo>
                  <a:lnTo>
                    <a:pt x="323" y="8715"/>
                  </a:lnTo>
                  <a:lnTo>
                    <a:pt x="323" y="108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7"/>
            <p:cNvSpPr/>
            <p:nvPr/>
          </p:nvSpPr>
          <p:spPr>
            <a:xfrm>
              <a:off x="-423550" y="2218675"/>
              <a:ext cx="161400" cy="102225"/>
            </a:xfrm>
            <a:custGeom>
              <a:avLst/>
              <a:gdLst/>
              <a:ahLst/>
              <a:cxnLst/>
              <a:rect l="l" t="t" r="r" b="b"/>
              <a:pathLst>
                <a:path w="6456" h="4089" extrusionOk="0">
                  <a:moveTo>
                    <a:pt x="3873" y="431"/>
                  </a:moveTo>
                  <a:lnTo>
                    <a:pt x="4411" y="539"/>
                  </a:lnTo>
                  <a:lnTo>
                    <a:pt x="4842" y="646"/>
                  </a:lnTo>
                  <a:lnTo>
                    <a:pt x="5272" y="861"/>
                  </a:lnTo>
                  <a:lnTo>
                    <a:pt x="5702" y="1184"/>
                  </a:lnTo>
                  <a:lnTo>
                    <a:pt x="5917" y="1399"/>
                  </a:lnTo>
                  <a:lnTo>
                    <a:pt x="6133" y="1722"/>
                  </a:lnTo>
                  <a:lnTo>
                    <a:pt x="6133" y="2045"/>
                  </a:lnTo>
                  <a:lnTo>
                    <a:pt x="6133" y="2368"/>
                  </a:lnTo>
                  <a:lnTo>
                    <a:pt x="5917" y="2690"/>
                  </a:lnTo>
                  <a:lnTo>
                    <a:pt x="5487" y="3121"/>
                  </a:lnTo>
                  <a:lnTo>
                    <a:pt x="4842" y="3443"/>
                  </a:lnTo>
                  <a:lnTo>
                    <a:pt x="4088" y="3659"/>
                  </a:lnTo>
                  <a:lnTo>
                    <a:pt x="2582" y="3659"/>
                  </a:lnTo>
                  <a:lnTo>
                    <a:pt x="2044" y="3551"/>
                  </a:lnTo>
                  <a:lnTo>
                    <a:pt x="1506" y="3443"/>
                  </a:lnTo>
                  <a:lnTo>
                    <a:pt x="1076" y="3228"/>
                  </a:lnTo>
                  <a:lnTo>
                    <a:pt x="753" y="2906"/>
                  </a:lnTo>
                  <a:lnTo>
                    <a:pt x="538" y="2690"/>
                  </a:lnTo>
                  <a:lnTo>
                    <a:pt x="323" y="2368"/>
                  </a:lnTo>
                  <a:lnTo>
                    <a:pt x="323" y="2045"/>
                  </a:lnTo>
                  <a:lnTo>
                    <a:pt x="323" y="1722"/>
                  </a:lnTo>
                  <a:lnTo>
                    <a:pt x="538" y="1399"/>
                  </a:lnTo>
                  <a:lnTo>
                    <a:pt x="968" y="969"/>
                  </a:lnTo>
                  <a:lnTo>
                    <a:pt x="1506" y="646"/>
                  </a:lnTo>
                  <a:lnTo>
                    <a:pt x="2367" y="431"/>
                  </a:lnTo>
                  <a:close/>
                  <a:moveTo>
                    <a:pt x="3228" y="1"/>
                  </a:moveTo>
                  <a:lnTo>
                    <a:pt x="2582" y="108"/>
                  </a:lnTo>
                  <a:lnTo>
                    <a:pt x="1937" y="216"/>
                  </a:lnTo>
                  <a:lnTo>
                    <a:pt x="1399" y="323"/>
                  </a:lnTo>
                  <a:lnTo>
                    <a:pt x="968" y="646"/>
                  </a:lnTo>
                  <a:lnTo>
                    <a:pt x="538" y="861"/>
                  </a:lnTo>
                  <a:lnTo>
                    <a:pt x="215" y="1292"/>
                  </a:lnTo>
                  <a:lnTo>
                    <a:pt x="0" y="1615"/>
                  </a:lnTo>
                  <a:lnTo>
                    <a:pt x="0" y="2045"/>
                  </a:lnTo>
                  <a:lnTo>
                    <a:pt x="0" y="2475"/>
                  </a:lnTo>
                  <a:lnTo>
                    <a:pt x="215" y="2906"/>
                  </a:lnTo>
                  <a:lnTo>
                    <a:pt x="753" y="3336"/>
                  </a:lnTo>
                  <a:lnTo>
                    <a:pt x="1399" y="3766"/>
                  </a:lnTo>
                  <a:lnTo>
                    <a:pt x="2259" y="3981"/>
                  </a:lnTo>
                  <a:lnTo>
                    <a:pt x="3228" y="4089"/>
                  </a:lnTo>
                  <a:lnTo>
                    <a:pt x="3873" y="3981"/>
                  </a:lnTo>
                  <a:lnTo>
                    <a:pt x="4411" y="3874"/>
                  </a:lnTo>
                  <a:lnTo>
                    <a:pt x="5057" y="3766"/>
                  </a:lnTo>
                  <a:lnTo>
                    <a:pt x="5487" y="3443"/>
                  </a:lnTo>
                  <a:lnTo>
                    <a:pt x="5917" y="3228"/>
                  </a:lnTo>
                  <a:lnTo>
                    <a:pt x="6240" y="2906"/>
                  </a:lnTo>
                  <a:lnTo>
                    <a:pt x="6455" y="2475"/>
                  </a:lnTo>
                  <a:lnTo>
                    <a:pt x="6455" y="2045"/>
                  </a:lnTo>
                  <a:lnTo>
                    <a:pt x="6455" y="1615"/>
                  </a:lnTo>
                  <a:lnTo>
                    <a:pt x="6240" y="1292"/>
                  </a:lnTo>
                  <a:lnTo>
                    <a:pt x="5702" y="754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22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7"/>
            <p:cNvSpPr/>
            <p:nvPr/>
          </p:nvSpPr>
          <p:spPr>
            <a:xfrm>
              <a:off x="-420875" y="2224050"/>
              <a:ext cx="156025" cy="91475"/>
            </a:xfrm>
            <a:custGeom>
              <a:avLst/>
              <a:gdLst/>
              <a:ahLst/>
              <a:cxnLst/>
              <a:rect l="l" t="t" r="r" b="b"/>
              <a:pathLst>
                <a:path w="6241" h="3659" extrusionOk="0">
                  <a:moveTo>
                    <a:pt x="2475" y="1"/>
                  </a:moveTo>
                  <a:lnTo>
                    <a:pt x="1937" y="108"/>
                  </a:lnTo>
                  <a:lnTo>
                    <a:pt x="1399" y="324"/>
                  </a:lnTo>
                  <a:lnTo>
                    <a:pt x="861" y="539"/>
                  </a:lnTo>
                  <a:lnTo>
                    <a:pt x="539" y="862"/>
                  </a:lnTo>
                  <a:lnTo>
                    <a:pt x="216" y="1077"/>
                  </a:lnTo>
                  <a:lnTo>
                    <a:pt x="108" y="1507"/>
                  </a:lnTo>
                  <a:lnTo>
                    <a:pt x="1" y="1830"/>
                  </a:lnTo>
                  <a:lnTo>
                    <a:pt x="108" y="2153"/>
                  </a:lnTo>
                  <a:lnTo>
                    <a:pt x="216" y="2583"/>
                  </a:lnTo>
                  <a:lnTo>
                    <a:pt x="539" y="2906"/>
                  </a:lnTo>
                  <a:lnTo>
                    <a:pt x="861" y="3121"/>
                  </a:lnTo>
                  <a:lnTo>
                    <a:pt x="1399" y="3336"/>
                  </a:lnTo>
                  <a:lnTo>
                    <a:pt x="1937" y="3551"/>
                  </a:lnTo>
                  <a:lnTo>
                    <a:pt x="2475" y="3659"/>
                  </a:lnTo>
                  <a:lnTo>
                    <a:pt x="3766" y="3659"/>
                  </a:lnTo>
                  <a:lnTo>
                    <a:pt x="4304" y="3551"/>
                  </a:lnTo>
                  <a:lnTo>
                    <a:pt x="4842" y="3336"/>
                  </a:lnTo>
                  <a:lnTo>
                    <a:pt x="5273" y="3121"/>
                  </a:lnTo>
                  <a:lnTo>
                    <a:pt x="5703" y="2906"/>
                  </a:lnTo>
                  <a:lnTo>
                    <a:pt x="5918" y="2583"/>
                  </a:lnTo>
                  <a:lnTo>
                    <a:pt x="6133" y="2153"/>
                  </a:lnTo>
                  <a:lnTo>
                    <a:pt x="6241" y="1830"/>
                  </a:lnTo>
                  <a:lnTo>
                    <a:pt x="6133" y="1507"/>
                  </a:lnTo>
                  <a:lnTo>
                    <a:pt x="5918" y="1077"/>
                  </a:lnTo>
                  <a:lnTo>
                    <a:pt x="5703" y="862"/>
                  </a:lnTo>
                  <a:lnTo>
                    <a:pt x="5273" y="539"/>
                  </a:lnTo>
                  <a:lnTo>
                    <a:pt x="4842" y="324"/>
                  </a:lnTo>
                  <a:lnTo>
                    <a:pt x="4304" y="108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7"/>
            <p:cNvSpPr/>
            <p:nvPr/>
          </p:nvSpPr>
          <p:spPr>
            <a:xfrm>
              <a:off x="-393975" y="2240200"/>
              <a:ext cx="102225" cy="53825"/>
            </a:xfrm>
            <a:custGeom>
              <a:avLst/>
              <a:gdLst/>
              <a:ahLst/>
              <a:cxnLst/>
              <a:rect l="l" t="t" r="r" b="b"/>
              <a:pathLst>
                <a:path w="4089" h="2153" extrusionOk="0">
                  <a:moveTo>
                    <a:pt x="2045" y="0"/>
                  </a:moveTo>
                  <a:lnTo>
                    <a:pt x="1292" y="108"/>
                  </a:lnTo>
                  <a:lnTo>
                    <a:pt x="646" y="323"/>
                  </a:lnTo>
                  <a:lnTo>
                    <a:pt x="216" y="646"/>
                  </a:lnTo>
                  <a:lnTo>
                    <a:pt x="108" y="861"/>
                  </a:lnTo>
                  <a:lnTo>
                    <a:pt x="1" y="1076"/>
                  </a:lnTo>
                  <a:lnTo>
                    <a:pt x="108" y="1291"/>
                  </a:lnTo>
                  <a:lnTo>
                    <a:pt x="216" y="1507"/>
                  </a:lnTo>
                  <a:lnTo>
                    <a:pt x="646" y="1829"/>
                  </a:lnTo>
                  <a:lnTo>
                    <a:pt x="1292" y="2045"/>
                  </a:lnTo>
                  <a:lnTo>
                    <a:pt x="2045" y="2152"/>
                  </a:lnTo>
                  <a:lnTo>
                    <a:pt x="2798" y="2045"/>
                  </a:lnTo>
                  <a:lnTo>
                    <a:pt x="3443" y="1829"/>
                  </a:lnTo>
                  <a:lnTo>
                    <a:pt x="3874" y="1507"/>
                  </a:lnTo>
                  <a:lnTo>
                    <a:pt x="3981" y="1291"/>
                  </a:lnTo>
                  <a:lnTo>
                    <a:pt x="4089" y="1076"/>
                  </a:lnTo>
                  <a:lnTo>
                    <a:pt x="3981" y="861"/>
                  </a:lnTo>
                  <a:lnTo>
                    <a:pt x="3874" y="646"/>
                  </a:lnTo>
                  <a:lnTo>
                    <a:pt x="3443" y="323"/>
                  </a:lnTo>
                  <a:lnTo>
                    <a:pt x="2798" y="108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7"/>
            <p:cNvSpPr/>
            <p:nvPr/>
          </p:nvSpPr>
          <p:spPr>
            <a:xfrm>
              <a:off x="-55075" y="2762000"/>
              <a:ext cx="379275" cy="1422850"/>
            </a:xfrm>
            <a:custGeom>
              <a:avLst/>
              <a:gdLst/>
              <a:ahLst/>
              <a:cxnLst/>
              <a:rect l="l" t="t" r="r" b="b"/>
              <a:pathLst>
                <a:path w="15171" h="56914" extrusionOk="0">
                  <a:moveTo>
                    <a:pt x="1" y="0"/>
                  </a:moveTo>
                  <a:lnTo>
                    <a:pt x="1" y="48091"/>
                  </a:lnTo>
                  <a:lnTo>
                    <a:pt x="15170" y="56913"/>
                  </a:lnTo>
                  <a:lnTo>
                    <a:pt x="15170" y="89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7"/>
            <p:cNvSpPr/>
            <p:nvPr/>
          </p:nvSpPr>
          <p:spPr>
            <a:xfrm>
              <a:off x="-57775" y="2759300"/>
              <a:ext cx="387350" cy="1428250"/>
            </a:xfrm>
            <a:custGeom>
              <a:avLst/>
              <a:gdLst/>
              <a:ahLst/>
              <a:cxnLst/>
              <a:rect l="l" t="t" r="r" b="b"/>
              <a:pathLst>
                <a:path w="15494" h="57130" extrusionOk="0">
                  <a:moveTo>
                    <a:pt x="324" y="449"/>
                  </a:moveTo>
                  <a:lnTo>
                    <a:pt x="15171" y="9145"/>
                  </a:lnTo>
                  <a:lnTo>
                    <a:pt x="15063" y="56699"/>
                  </a:lnTo>
                  <a:lnTo>
                    <a:pt x="324" y="48092"/>
                  </a:lnTo>
                  <a:lnTo>
                    <a:pt x="324" y="449"/>
                  </a:lnTo>
                  <a:close/>
                  <a:moveTo>
                    <a:pt x="109" y="1"/>
                  </a:moveTo>
                  <a:lnTo>
                    <a:pt x="1" y="108"/>
                  </a:lnTo>
                  <a:lnTo>
                    <a:pt x="1" y="48199"/>
                  </a:lnTo>
                  <a:lnTo>
                    <a:pt x="109" y="48307"/>
                  </a:lnTo>
                  <a:lnTo>
                    <a:pt x="15171" y="57129"/>
                  </a:lnTo>
                  <a:lnTo>
                    <a:pt x="15278" y="57129"/>
                  </a:lnTo>
                  <a:lnTo>
                    <a:pt x="15386" y="57021"/>
                  </a:lnTo>
                  <a:lnTo>
                    <a:pt x="15493" y="9038"/>
                  </a:lnTo>
                  <a:lnTo>
                    <a:pt x="15386" y="8930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7"/>
            <p:cNvSpPr/>
            <p:nvPr/>
          </p:nvSpPr>
          <p:spPr>
            <a:xfrm>
              <a:off x="324175" y="2624825"/>
              <a:ext cx="610575" cy="1560025"/>
            </a:xfrm>
            <a:custGeom>
              <a:avLst/>
              <a:gdLst/>
              <a:ahLst/>
              <a:cxnLst/>
              <a:rect l="l" t="t" r="r" b="b"/>
              <a:pathLst>
                <a:path w="24423" h="62401" extrusionOk="0">
                  <a:moveTo>
                    <a:pt x="24422" y="0"/>
                  </a:moveTo>
                  <a:lnTo>
                    <a:pt x="108" y="14417"/>
                  </a:lnTo>
                  <a:lnTo>
                    <a:pt x="0" y="62400"/>
                  </a:lnTo>
                  <a:lnTo>
                    <a:pt x="24422" y="48199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7"/>
            <p:cNvSpPr/>
            <p:nvPr/>
          </p:nvSpPr>
          <p:spPr>
            <a:xfrm>
              <a:off x="321475" y="2622125"/>
              <a:ext cx="618650" cy="1565425"/>
            </a:xfrm>
            <a:custGeom>
              <a:avLst/>
              <a:gdLst/>
              <a:ahLst/>
              <a:cxnLst/>
              <a:rect l="l" t="t" r="r" b="b"/>
              <a:pathLst>
                <a:path w="24746" h="62617" extrusionOk="0">
                  <a:moveTo>
                    <a:pt x="24423" y="431"/>
                  </a:moveTo>
                  <a:lnTo>
                    <a:pt x="24423" y="48199"/>
                  </a:lnTo>
                  <a:lnTo>
                    <a:pt x="323" y="62186"/>
                  </a:lnTo>
                  <a:lnTo>
                    <a:pt x="323" y="14740"/>
                  </a:lnTo>
                  <a:lnTo>
                    <a:pt x="24423" y="431"/>
                  </a:lnTo>
                  <a:close/>
                  <a:moveTo>
                    <a:pt x="24530" y="1"/>
                  </a:moveTo>
                  <a:lnTo>
                    <a:pt x="108" y="14417"/>
                  </a:lnTo>
                  <a:lnTo>
                    <a:pt x="1" y="14525"/>
                  </a:lnTo>
                  <a:lnTo>
                    <a:pt x="1" y="62508"/>
                  </a:lnTo>
                  <a:lnTo>
                    <a:pt x="1" y="62616"/>
                  </a:lnTo>
                  <a:lnTo>
                    <a:pt x="216" y="62616"/>
                  </a:lnTo>
                  <a:lnTo>
                    <a:pt x="24638" y="48415"/>
                  </a:lnTo>
                  <a:lnTo>
                    <a:pt x="24746" y="48307"/>
                  </a:lnTo>
                  <a:lnTo>
                    <a:pt x="24746" y="108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7"/>
            <p:cNvSpPr/>
            <p:nvPr/>
          </p:nvSpPr>
          <p:spPr>
            <a:xfrm>
              <a:off x="-52375" y="2404275"/>
              <a:ext cx="987125" cy="580975"/>
            </a:xfrm>
            <a:custGeom>
              <a:avLst/>
              <a:gdLst/>
              <a:ahLst/>
              <a:cxnLst/>
              <a:rect l="l" t="t" r="r" b="b"/>
              <a:pathLst>
                <a:path w="39485" h="23239" extrusionOk="0">
                  <a:moveTo>
                    <a:pt x="24207" y="0"/>
                  </a:moveTo>
                  <a:lnTo>
                    <a:pt x="0" y="14309"/>
                  </a:lnTo>
                  <a:lnTo>
                    <a:pt x="15170" y="23239"/>
                  </a:lnTo>
                  <a:lnTo>
                    <a:pt x="39484" y="8822"/>
                  </a:lnTo>
                  <a:lnTo>
                    <a:pt x="242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7"/>
            <p:cNvSpPr/>
            <p:nvPr/>
          </p:nvSpPr>
          <p:spPr>
            <a:xfrm>
              <a:off x="-57775" y="2398900"/>
              <a:ext cx="997900" cy="591750"/>
            </a:xfrm>
            <a:custGeom>
              <a:avLst/>
              <a:gdLst/>
              <a:ahLst/>
              <a:cxnLst/>
              <a:rect l="l" t="t" r="r" b="b"/>
              <a:pathLst>
                <a:path w="39916" h="23670" extrusionOk="0">
                  <a:moveTo>
                    <a:pt x="24423" y="323"/>
                  </a:moveTo>
                  <a:lnTo>
                    <a:pt x="39425" y="9092"/>
                  </a:lnTo>
                  <a:lnTo>
                    <a:pt x="15386" y="23239"/>
                  </a:lnTo>
                  <a:lnTo>
                    <a:pt x="539" y="14524"/>
                  </a:lnTo>
                  <a:lnTo>
                    <a:pt x="24423" y="323"/>
                  </a:lnTo>
                  <a:close/>
                  <a:moveTo>
                    <a:pt x="24316" y="0"/>
                  </a:moveTo>
                  <a:lnTo>
                    <a:pt x="109" y="14417"/>
                  </a:lnTo>
                  <a:lnTo>
                    <a:pt x="1" y="14524"/>
                  </a:lnTo>
                  <a:lnTo>
                    <a:pt x="109" y="14739"/>
                  </a:lnTo>
                  <a:lnTo>
                    <a:pt x="15278" y="23669"/>
                  </a:lnTo>
                  <a:lnTo>
                    <a:pt x="15493" y="23669"/>
                  </a:lnTo>
                  <a:lnTo>
                    <a:pt x="39808" y="9252"/>
                  </a:lnTo>
                  <a:lnTo>
                    <a:pt x="39916" y="9037"/>
                  </a:lnTo>
                  <a:lnTo>
                    <a:pt x="39808" y="8930"/>
                  </a:lnTo>
                  <a:lnTo>
                    <a:pt x="24531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7"/>
            <p:cNvSpPr/>
            <p:nvPr/>
          </p:nvSpPr>
          <p:spPr>
            <a:xfrm>
              <a:off x="418300" y="293682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013" y="0"/>
                  </a:moveTo>
                  <a:lnTo>
                    <a:pt x="1" y="1829"/>
                  </a:lnTo>
                  <a:lnTo>
                    <a:pt x="1" y="7101"/>
                  </a:lnTo>
                  <a:lnTo>
                    <a:pt x="3121" y="5380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7"/>
            <p:cNvSpPr/>
            <p:nvPr/>
          </p:nvSpPr>
          <p:spPr>
            <a:xfrm>
              <a:off x="542025" y="2864200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1" y="0"/>
                  </a:moveTo>
                  <a:lnTo>
                    <a:pt x="1" y="1829"/>
                  </a:lnTo>
                  <a:lnTo>
                    <a:pt x="108" y="7101"/>
                  </a:lnTo>
                  <a:lnTo>
                    <a:pt x="3121" y="5380"/>
                  </a:lnTo>
                  <a:lnTo>
                    <a:pt x="3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7"/>
            <p:cNvSpPr/>
            <p:nvPr/>
          </p:nvSpPr>
          <p:spPr>
            <a:xfrm>
              <a:off x="668450" y="2791575"/>
              <a:ext cx="75325" cy="177550"/>
            </a:xfrm>
            <a:custGeom>
              <a:avLst/>
              <a:gdLst/>
              <a:ahLst/>
              <a:cxnLst/>
              <a:rect l="l" t="t" r="r" b="b"/>
              <a:pathLst>
                <a:path w="3013" h="7102" extrusionOk="0">
                  <a:moveTo>
                    <a:pt x="3013" y="1"/>
                  </a:moveTo>
                  <a:lnTo>
                    <a:pt x="0" y="1830"/>
                  </a:lnTo>
                  <a:lnTo>
                    <a:pt x="0" y="7101"/>
                  </a:lnTo>
                  <a:lnTo>
                    <a:pt x="3013" y="5380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7"/>
            <p:cNvSpPr/>
            <p:nvPr/>
          </p:nvSpPr>
          <p:spPr>
            <a:xfrm>
              <a:off x="792175" y="2718950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0" y="1"/>
                  </a:moveTo>
                  <a:lnTo>
                    <a:pt x="0" y="1722"/>
                  </a:lnTo>
                  <a:lnTo>
                    <a:pt x="0" y="7102"/>
                  </a:lnTo>
                  <a:lnTo>
                    <a:pt x="3120" y="5273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7"/>
            <p:cNvSpPr/>
            <p:nvPr/>
          </p:nvSpPr>
          <p:spPr>
            <a:xfrm>
              <a:off x="418300" y="313047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013" y="1"/>
                  </a:moveTo>
                  <a:lnTo>
                    <a:pt x="1" y="1830"/>
                  </a:lnTo>
                  <a:lnTo>
                    <a:pt x="1" y="7101"/>
                  </a:lnTo>
                  <a:lnTo>
                    <a:pt x="3121" y="5380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7"/>
            <p:cNvSpPr/>
            <p:nvPr/>
          </p:nvSpPr>
          <p:spPr>
            <a:xfrm>
              <a:off x="542025" y="3057850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1" y="1"/>
                  </a:moveTo>
                  <a:lnTo>
                    <a:pt x="1" y="1830"/>
                  </a:lnTo>
                  <a:lnTo>
                    <a:pt x="108" y="7101"/>
                  </a:lnTo>
                  <a:lnTo>
                    <a:pt x="3121" y="5380"/>
                  </a:lnTo>
                  <a:lnTo>
                    <a:pt x="31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7"/>
            <p:cNvSpPr/>
            <p:nvPr/>
          </p:nvSpPr>
          <p:spPr>
            <a:xfrm>
              <a:off x="668450" y="2985225"/>
              <a:ext cx="75325" cy="177550"/>
            </a:xfrm>
            <a:custGeom>
              <a:avLst/>
              <a:gdLst/>
              <a:ahLst/>
              <a:cxnLst/>
              <a:rect l="l" t="t" r="r" b="b"/>
              <a:pathLst>
                <a:path w="3013" h="7102" extrusionOk="0">
                  <a:moveTo>
                    <a:pt x="3013" y="1"/>
                  </a:moveTo>
                  <a:lnTo>
                    <a:pt x="0" y="1830"/>
                  </a:lnTo>
                  <a:lnTo>
                    <a:pt x="0" y="7102"/>
                  </a:lnTo>
                  <a:lnTo>
                    <a:pt x="3013" y="5273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7"/>
            <p:cNvSpPr/>
            <p:nvPr/>
          </p:nvSpPr>
          <p:spPr>
            <a:xfrm>
              <a:off x="792175" y="2912625"/>
              <a:ext cx="78025" cy="174850"/>
            </a:xfrm>
            <a:custGeom>
              <a:avLst/>
              <a:gdLst/>
              <a:ahLst/>
              <a:cxnLst/>
              <a:rect l="l" t="t" r="r" b="b"/>
              <a:pathLst>
                <a:path w="3121" h="6994" extrusionOk="0">
                  <a:moveTo>
                    <a:pt x="3120" y="0"/>
                  </a:moveTo>
                  <a:lnTo>
                    <a:pt x="0" y="1721"/>
                  </a:lnTo>
                  <a:lnTo>
                    <a:pt x="0" y="6993"/>
                  </a:lnTo>
                  <a:lnTo>
                    <a:pt x="3120" y="5272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7"/>
            <p:cNvSpPr/>
            <p:nvPr/>
          </p:nvSpPr>
          <p:spPr>
            <a:xfrm>
              <a:off x="418300" y="332412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013" y="1"/>
                  </a:moveTo>
                  <a:lnTo>
                    <a:pt x="1" y="1830"/>
                  </a:lnTo>
                  <a:lnTo>
                    <a:pt x="1" y="7101"/>
                  </a:lnTo>
                  <a:lnTo>
                    <a:pt x="3121" y="5380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7"/>
            <p:cNvSpPr/>
            <p:nvPr/>
          </p:nvSpPr>
          <p:spPr>
            <a:xfrm>
              <a:off x="542025" y="3251500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1" y="1"/>
                  </a:moveTo>
                  <a:lnTo>
                    <a:pt x="1" y="1830"/>
                  </a:lnTo>
                  <a:lnTo>
                    <a:pt x="108" y="7102"/>
                  </a:lnTo>
                  <a:lnTo>
                    <a:pt x="3121" y="5273"/>
                  </a:lnTo>
                  <a:lnTo>
                    <a:pt x="31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7"/>
            <p:cNvSpPr/>
            <p:nvPr/>
          </p:nvSpPr>
          <p:spPr>
            <a:xfrm>
              <a:off x="668450" y="3178900"/>
              <a:ext cx="75325" cy="177525"/>
            </a:xfrm>
            <a:custGeom>
              <a:avLst/>
              <a:gdLst/>
              <a:ahLst/>
              <a:cxnLst/>
              <a:rect l="l" t="t" r="r" b="b"/>
              <a:pathLst>
                <a:path w="3013" h="7101" extrusionOk="0">
                  <a:moveTo>
                    <a:pt x="3013" y="0"/>
                  </a:moveTo>
                  <a:lnTo>
                    <a:pt x="0" y="1721"/>
                  </a:lnTo>
                  <a:lnTo>
                    <a:pt x="0" y="7101"/>
                  </a:lnTo>
                  <a:lnTo>
                    <a:pt x="3013" y="5272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7"/>
            <p:cNvSpPr/>
            <p:nvPr/>
          </p:nvSpPr>
          <p:spPr>
            <a:xfrm>
              <a:off x="792175" y="310357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0" y="1"/>
                  </a:moveTo>
                  <a:lnTo>
                    <a:pt x="0" y="1830"/>
                  </a:lnTo>
                  <a:lnTo>
                    <a:pt x="0" y="7101"/>
                  </a:lnTo>
                  <a:lnTo>
                    <a:pt x="3120" y="5380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7"/>
            <p:cNvSpPr/>
            <p:nvPr/>
          </p:nvSpPr>
          <p:spPr>
            <a:xfrm>
              <a:off x="418300" y="351777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013" y="1"/>
                  </a:moveTo>
                  <a:lnTo>
                    <a:pt x="1" y="1830"/>
                  </a:lnTo>
                  <a:lnTo>
                    <a:pt x="1" y="7102"/>
                  </a:lnTo>
                  <a:lnTo>
                    <a:pt x="3121" y="5273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7"/>
            <p:cNvSpPr/>
            <p:nvPr/>
          </p:nvSpPr>
          <p:spPr>
            <a:xfrm>
              <a:off x="542025" y="3445175"/>
              <a:ext cx="78025" cy="177525"/>
            </a:xfrm>
            <a:custGeom>
              <a:avLst/>
              <a:gdLst/>
              <a:ahLst/>
              <a:cxnLst/>
              <a:rect l="l" t="t" r="r" b="b"/>
              <a:pathLst>
                <a:path w="3121" h="7101" extrusionOk="0">
                  <a:moveTo>
                    <a:pt x="3121" y="0"/>
                  </a:moveTo>
                  <a:lnTo>
                    <a:pt x="1" y="1722"/>
                  </a:lnTo>
                  <a:lnTo>
                    <a:pt x="108" y="7101"/>
                  </a:lnTo>
                  <a:lnTo>
                    <a:pt x="3121" y="5272"/>
                  </a:lnTo>
                  <a:lnTo>
                    <a:pt x="3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7"/>
            <p:cNvSpPr/>
            <p:nvPr/>
          </p:nvSpPr>
          <p:spPr>
            <a:xfrm>
              <a:off x="668450" y="3372550"/>
              <a:ext cx="75325" cy="174850"/>
            </a:xfrm>
            <a:custGeom>
              <a:avLst/>
              <a:gdLst/>
              <a:ahLst/>
              <a:cxnLst/>
              <a:rect l="l" t="t" r="r" b="b"/>
              <a:pathLst>
                <a:path w="3013" h="6994" extrusionOk="0">
                  <a:moveTo>
                    <a:pt x="3013" y="0"/>
                  </a:moveTo>
                  <a:lnTo>
                    <a:pt x="0" y="1722"/>
                  </a:lnTo>
                  <a:lnTo>
                    <a:pt x="0" y="6993"/>
                  </a:lnTo>
                  <a:lnTo>
                    <a:pt x="3013" y="5272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7"/>
            <p:cNvSpPr/>
            <p:nvPr/>
          </p:nvSpPr>
          <p:spPr>
            <a:xfrm>
              <a:off x="792175" y="329722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0" y="1"/>
                  </a:moveTo>
                  <a:lnTo>
                    <a:pt x="0" y="1830"/>
                  </a:lnTo>
                  <a:lnTo>
                    <a:pt x="0" y="7102"/>
                  </a:lnTo>
                  <a:lnTo>
                    <a:pt x="3120" y="5380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7"/>
            <p:cNvSpPr/>
            <p:nvPr/>
          </p:nvSpPr>
          <p:spPr>
            <a:xfrm>
              <a:off x="418300" y="3708750"/>
              <a:ext cx="78025" cy="174850"/>
            </a:xfrm>
            <a:custGeom>
              <a:avLst/>
              <a:gdLst/>
              <a:ahLst/>
              <a:cxnLst/>
              <a:rect l="l" t="t" r="r" b="b"/>
              <a:pathLst>
                <a:path w="3121" h="6994" extrusionOk="0">
                  <a:moveTo>
                    <a:pt x="3013" y="1"/>
                  </a:moveTo>
                  <a:lnTo>
                    <a:pt x="1" y="1722"/>
                  </a:lnTo>
                  <a:lnTo>
                    <a:pt x="1" y="6994"/>
                  </a:lnTo>
                  <a:lnTo>
                    <a:pt x="3121" y="5272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7"/>
            <p:cNvSpPr/>
            <p:nvPr/>
          </p:nvSpPr>
          <p:spPr>
            <a:xfrm>
              <a:off x="542025" y="3633450"/>
              <a:ext cx="78025" cy="177525"/>
            </a:xfrm>
            <a:custGeom>
              <a:avLst/>
              <a:gdLst/>
              <a:ahLst/>
              <a:cxnLst/>
              <a:rect l="l" t="t" r="r" b="b"/>
              <a:pathLst>
                <a:path w="3121" h="7101" extrusionOk="0">
                  <a:moveTo>
                    <a:pt x="3121" y="0"/>
                  </a:moveTo>
                  <a:lnTo>
                    <a:pt x="1" y="1829"/>
                  </a:lnTo>
                  <a:lnTo>
                    <a:pt x="108" y="7101"/>
                  </a:lnTo>
                  <a:lnTo>
                    <a:pt x="3121" y="5380"/>
                  </a:lnTo>
                  <a:lnTo>
                    <a:pt x="3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7"/>
            <p:cNvSpPr/>
            <p:nvPr/>
          </p:nvSpPr>
          <p:spPr>
            <a:xfrm>
              <a:off x="668450" y="3560825"/>
              <a:ext cx="75325" cy="177550"/>
            </a:xfrm>
            <a:custGeom>
              <a:avLst/>
              <a:gdLst/>
              <a:ahLst/>
              <a:cxnLst/>
              <a:rect l="l" t="t" r="r" b="b"/>
              <a:pathLst>
                <a:path w="3013" h="7102" extrusionOk="0">
                  <a:moveTo>
                    <a:pt x="3013" y="0"/>
                  </a:moveTo>
                  <a:lnTo>
                    <a:pt x="0" y="1829"/>
                  </a:lnTo>
                  <a:lnTo>
                    <a:pt x="0" y="7101"/>
                  </a:lnTo>
                  <a:lnTo>
                    <a:pt x="3013" y="5380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7"/>
            <p:cNvSpPr/>
            <p:nvPr/>
          </p:nvSpPr>
          <p:spPr>
            <a:xfrm>
              <a:off x="792175" y="3488200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0" y="1"/>
                  </a:moveTo>
                  <a:lnTo>
                    <a:pt x="0" y="1722"/>
                  </a:lnTo>
                  <a:lnTo>
                    <a:pt x="0" y="7101"/>
                  </a:lnTo>
                  <a:lnTo>
                    <a:pt x="3120" y="5272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7"/>
            <p:cNvSpPr/>
            <p:nvPr/>
          </p:nvSpPr>
          <p:spPr>
            <a:xfrm>
              <a:off x="568925" y="3854000"/>
              <a:ext cx="164100" cy="188300"/>
            </a:xfrm>
            <a:custGeom>
              <a:avLst/>
              <a:gdLst/>
              <a:ahLst/>
              <a:cxnLst/>
              <a:rect l="l" t="t" r="r" b="b"/>
              <a:pathLst>
                <a:path w="6564" h="7532" extrusionOk="0">
                  <a:moveTo>
                    <a:pt x="6563" y="0"/>
                  </a:moveTo>
                  <a:lnTo>
                    <a:pt x="1" y="3766"/>
                  </a:lnTo>
                  <a:lnTo>
                    <a:pt x="1" y="7531"/>
                  </a:lnTo>
                  <a:lnTo>
                    <a:pt x="6563" y="3551"/>
                  </a:lnTo>
                  <a:lnTo>
                    <a:pt x="656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7"/>
            <p:cNvSpPr/>
            <p:nvPr/>
          </p:nvSpPr>
          <p:spPr>
            <a:xfrm>
              <a:off x="563550" y="3851300"/>
              <a:ext cx="174850" cy="193675"/>
            </a:xfrm>
            <a:custGeom>
              <a:avLst/>
              <a:gdLst/>
              <a:ahLst/>
              <a:cxnLst/>
              <a:rect l="l" t="t" r="r" b="b"/>
              <a:pathLst>
                <a:path w="6994" h="7747" extrusionOk="0">
                  <a:moveTo>
                    <a:pt x="6663" y="344"/>
                  </a:moveTo>
                  <a:lnTo>
                    <a:pt x="6563" y="3551"/>
                  </a:lnTo>
                  <a:lnTo>
                    <a:pt x="323" y="7317"/>
                  </a:lnTo>
                  <a:lnTo>
                    <a:pt x="323" y="3981"/>
                  </a:lnTo>
                  <a:lnTo>
                    <a:pt x="6663" y="344"/>
                  </a:lnTo>
                  <a:close/>
                  <a:moveTo>
                    <a:pt x="6671" y="1"/>
                  </a:moveTo>
                  <a:lnTo>
                    <a:pt x="108" y="3766"/>
                  </a:lnTo>
                  <a:lnTo>
                    <a:pt x="0" y="3874"/>
                  </a:lnTo>
                  <a:lnTo>
                    <a:pt x="0" y="7639"/>
                  </a:lnTo>
                  <a:lnTo>
                    <a:pt x="108" y="7747"/>
                  </a:lnTo>
                  <a:lnTo>
                    <a:pt x="216" y="7747"/>
                  </a:lnTo>
                  <a:lnTo>
                    <a:pt x="6886" y="3874"/>
                  </a:lnTo>
                  <a:lnTo>
                    <a:pt x="6886" y="3659"/>
                  </a:lnTo>
                  <a:lnTo>
                    <a:pt x="6994" y="108"/>
                  </a:lnTo>
                  <a:lnTo>
                    <a:pt x="6886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7"/>
            <p:cNvSpPr/>
            <p:nvPr/>
          </p:nvSpPr>
          <p:spPr>
            <a:xfrm>
              <a:off x="318800" y="3633450"/>
              <a:ext cx="621325" cy="363125"/>
            </a:xfrm>
            <a:custGeom>
              <a:avLst/>
              <a:gdLst/>
              <a:ahLst/>
              <a:cxnLst/>
              <a:rect l="l" t="t" r="r" b="b"/>
              <a:pathLst>
                <a:path w="24853" h="14525" extrusionOk="0">
                  <a:moveTo>
                    <a:pt x="24530" y="0"/>
                  </a:moveTo>
                  <a:lnTo>
                    <a:pt x="108" y="14309"/>
                  </a:lnTo>
                  <a:lnTo>
                    <a:pt x="0" y="14417"/>
                  </a:lnTo>
                  <a:lnTo>
                    <a:pt x="0" y="14524"/>
                  </a:lnTo>
                  <a:lnTo>
                    <a:pt x="323" y="14524"/>
                  </a:lnTo>
                  <a:lnTo>
                    <a:pt x="24745" y="323"/>
                  </a:lnTo>
                  <a:lnTo>
                    <a:pt x="24853" y="215"/>
                  </a:lnTo>
                  <a:lnTo>
                    <a:pt x="24745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7"/>
            <p:cNvSpPr/>
            <p:nvPr/>
          </p:nvSpPr>
          <p:spPr>
            <a:xfrm>
              <a:off x="318800" y="3633450"/>
              <a:ext cx="621325" cy="363125"/>
            </a:xfrm>
            <a:custGeom>
              <a:avLst/>
              <a:gdLst/>
              <a:ahLst/>
              <a:cxnLst/>
              <a:rect l="l" t="t" r="r" b="b"/>
              <a:pathLst>
                <a:path w="24853" h="14525" fill="none" extrusionOk="0">
                  <a:moveTo>
                    <a:pt x="323" y="14524"/>
                  </a:moveTo>
                  <a:lnTo>
                    <a:pt x="24745" y="323"/>
                  </a:lnTo>
                  <a:lnTo>
                    <a:pt x="24745" y="323"/>
                  </a:lnTo>
                  <a:lnTo>
                    <a:pt x="24853" y="215"/>
                  </a:lnTo>
                  <a:lnTo>
                    <a:pt x="24745" y="0"/>
                  </a:lnTo>
                  <a:lnTo>
                    <a:pt x="24745" y="0"/>
                  </a:lnTo>
                  <a:lnTo>
                    <a:pt x="24745" y="0"/>
                  </a:lnTo>
                  <a:lnTo>
                    <a:pt x="24530" y="0"/>
                  </a:lnTo>
                  <a:lnTo>
                    <a:pt x="108" y="14309"/>
                  </a:lnTo>
                  <a:lnTo>
                    <a:pt x="108" y="14309"/>
                  </a:lnTo>
                  <a:lnTo>
                    <a:pt x="0" y="14417"/>
                  </a:lnTo>
                  <a:lnTo>
                    <a:pt x="0" y="14524"/>
                  </a:lnTo>
                  <a:lnTo>
                    <a:pt x="0" y="14524"/>
                  </a:lnTo>
                  <a:lnTo>
                    <a:pt x="108" y="14524"/>
                  </a:lnTo>
                  <a:lnTo>
                    <a:pt x="323" y="145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7"/>
            <p:cNvSpPr/>
            <p:nvPr/>
          </p:nvSpPr>
          <p:spPr>
            <a:xfrm>
              <a:off x="-38925" y="2979850"/>
              <a:ext cx="268975" cy="239400"/>
            </a:xfrm>
            <a:custGeom>
              <a:avLst/>
              <a:gdLst/>
              <a:ahLst/>
              <a:cxnLst/>
              <a:rect l="l" t="t" r="r" b="b"/>
              <a:pathLst>
                <a:path w="10759" h="9576" extrusionOk="0">
                  <a:moveTo>
                    <a:pt x="0" y="1"/>
                  </a:moveTo>
                  <a:lnTo>
                    <a:pt x="108" y="3336"/>
                  </a:lnTo>
                  <a:lnTo>
                    <a:pt x="10759" y="9576"/>
                  </a:lnTo>
                  <a:lnTo>
                    <a:pt x="10759" y="63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7"/>
            <p:cNvSpPr/>
            <p:nvPr/>
          </p:nvSpPr>
          <p:spPr>
            <a:xfrm>
              <a:off x="-41625" y="2974475"/>
              <a:ext cx="277050" cy="250175"/>
            </a:xfrm>
            <a:custGeom>
              <a:avLst/>
              <a:gdLst/>
              <a:ahLst/>
              <a:cxnLst/>
              <a:rect l="l" t="t" r="r" b="b"/>
              <a:pathLst>
                <a:path w="11082" h="10007" extrusionOk="0">
                  <a:moveTo>
                    <a:pt x="323" y="431"/>
                  </a:moveTo>
                  <a:lnTo>
                    <a:pt x="10652" y="6713"/>
                  </a:lnTo>
                  <a:lnTo>
                    <a:pt x="10652" y="6713"/>
                  </a:lnTo>
                  <a:lnTo>
                    <a:pt x="10652" y="9576"/>
                  </a:lnTo>
                  <a:lnTo>
                    <a:pt x="431" y="3443"/>
                  </a:lnTo>
                  <a:lnTo>
                    <a:pt x="323" y="431"/>
                  </a:lnTo>
                  <a:close/>
                  <a:moveTo>
                    <a:pt x="108" y="1"/>
                  </a:moveTo>
                  <a:lnTo>
                    <a:pt x="0" y="216"/>
                  </a:lnTo>
                  <a:lnTo>
                    <a:pt x="108" y="3551"/>
                  </a:lnTo>
                  <a:lnTo>
                    <a:pt x="108" y="3658"/>
                  </a:lnTo>
                  <a:lnTo>
                    <a:pt x="10759" y="10006"/>
                  </a:lnTo>
                  <a:lnTo>
                    <a:pt x="10974" y="10006"/>
                  </a:lnTo>
                  <a:lnTo>
                    <a:pt x="11082" y="9791"/>
                  </a:lnTo>
                  <a:lnTo>
                    <a:pt x="11082" y="6563"/>
                  </a:lnTo>
                  <a:lnTo>
                    <a:pt x="10974" y="64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7"/>
            <p:cNvSpPr/>
            <p:nvPr/>
          </p:nvSpPr>
          <p:spPr>
            <a:xfrm>
              <a:off x="-38925" y="2942200"/>
              <a:ext cx="336225" cy="196375"/>
            </a:xfrm>
            <a:custGeom>
              <a:avLst/>
              <a:gdLst/>
              <a:ahLst/>
              <a:cxnLst/>
              <a:rect l="l" t="t" r="r" b="b"/>
              <a:pathLst>
                <a:path w="13449" h="7855" extrusionOk="0">
                  <a:moveTo>
                    <a:pt x="2690" y="0"/>
                  </a:moveTo>
                  <a:lnTo>
                    <a:pt x="0" y="1507"/>
                  </a:lnTo>
                  <a:lnTo>
                    <a:pt x="10759" y="7854"/>
                  </a:lnTo>
                  <a:lnTo>
                    <a:pt x="13448" y="6240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7"/>
            <p:cNvSpPr/>
            <p:nvPr/>
          </p:nvSpPr>
          <p:spPr>
            <a:xfrm>
              <a:off x="-41625" y="2936825"/>
              <a:ext cx="341600" cy="207125"/>
            </a:xfrm>
            <a:custGeom>
              <a:avLst/>
              <a:gdLst/>
              <a:ahLst/>
              <a:cxnLst/>
              <a:rect l="l" t="t" r="r" b="b"/>
              <a:pathLst>
                <a:path w="13664" h="8285" extrusionOk="0">
                  <a:moveTo>
                    <a:pt x="2798" y="323"/>
                  </a:moveTo>
                  <a:lnTo>
                    <a:pt x="13234" y="6455"/>
                  </a:lnTo>
                  <a:lnTo>
                    <a:pt x="10865" y="7897"/>
                  </a:lnTo>
                  <a:lnTo>
                    <a:pt x="10865" y="7897"/>
                  </a:lnTo>
                  <a:lnTo>
                    <a:pt x="431" y="1722"/>
                  </a:lnTo>
                  <a:lnTo>
                    <a:pt x="2798" y="323"/>
                  </a:lnTo>
                  <a:close/>
                  <a:moveTo>
                    <a:pt x="2798" y="0"/>
                  </a:moveTo>
                  <a:lnTo>
                    <a:pt x="108" y="1507"/>
                  </a:lnTo>
                  <a:lnTo>
                    <a:pt x="0" y="1722"/>
                  </a:lnTo>
                  <a:lnTo>
                    <a:pt x="108" y="1829"/>
                  </a:lnTo>
                  <a:lnTo>
                    <a:pt x="10759" y="8284"/>
                  </a:lnTo>
                  <a:lnTo>
                    <a:pt x="10974" y="8284"/>
                  </a:lnTo>
                  <a:lnTo>
                    <a:pt x="13664" y="6671"/>
                  </a:lnTo>
                  <a:lnTo>
                    <a:pt x="13664" y="6455"/>
                  </a:lnTo>
                  <a:lnTo>
                    <a:pt x="13664" y="6348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7"/>
            <p:cNvSpPr/>
            <p:nvPr/>
          </p:nvSpPr>
          <p:spPr>
            <a:xfrm>
              <a:off x="230025" y="3098200"/>
              <a:ext cx="67275" cy="121050"/>
            </a:xfrm>
            <a:custGeom>
              <a:avLst/>
              <a:gdLst/>
              <a:ahLst/>
              <a:cxnLst/>
              <a:rect l="l" t="t" r="r" b="b"/>
              <a:pathLst>
                <a:path w="2691" h="4842" extrusionOk="0">
                  <a:moveTo>
                    <a:pt x="2690" y="0"/>
                  </a:moveTo>
                  <a:lnTo>
                    <a:pt x="1" y="1614"/>
                  </a:lnTo>
                  <a:lnTo>
                    <a:pt x="1" y="4842"/>
                  </a:lnTo>
                  <a:lnTo>
                    <a:pt x="2690" y="3336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7"/>
            <p:cNvSpPr/>
            <p:nvPr/>
          </p:nvSpPr>
          <p:spPr>
            <a:xfrm>
              <a:off x="224650" y="3095500"/>
              <a:ext cx="78025" cy="129150"/>
            </a:xfrm>
            <a:custGeom>
              <a:avLst/>
              <a:gdLst/>
              <a:ahLst/>
              <a:cxnLst/>
              <a:rect l="l" t="t" r="r" b="b"/>
              <a:pathLst>
                <a:path w="3121" h="5166" extrusionOk="0">
                  <a:moveTo>
                    <a:pt x="2690" y="431"/>
                  </a:moveTo>
                  <a:lnTo>
                    <a:pt x="2798" y="3336"/>
                  </a:lnTo>
                  <a:lnTo>
                    <a:pt x="431" y="4662"/>
                  </a:lnTo>
                  <a:lnTo>
                    <a:pt x="431" y="4662"/>
                  </a:lnTo>
                  <a:lnTo>
                    <a:pt x="431" y="1830"/>
                  </a:lnTo>
                  <a:lnTo>
                    <a:pt x="2690" y="431"/>
                  </a:lnTo>
                  <a:close/>
                  <a:moveTo>
                    <a:pt x="2798" y="1"/>
                  </a:moveTo>
                  <a:lnTo>
                    <a:pt x="108" y="1615"/>
                  </a:lnTo>
                  <a:lnTo>
                    <a:pt x="1" y="1722"/>
                  </a:lnTo>
                  <a:lnTo>
                    <a:pt x="1" y="4950"/>
                  </a:lnTo>
                  <a:lnTo>
                    <a:pt x="108" y="5165"/>
                  </a:lnTo>
                  <a:lnTo>
                    <a:pt x="323" y="5165"/>
                  </a:lnTo>
                  <a:lnTo>
                    <a:pt x="3013" y="3551"/>
                  </a:lnTo>
                  <a:lnTo>
                    <a:pt x="3121" y="3444"/>
                  </a:lnTo>
                  <a:lnTo>
                    <a:pt x="3013" y="108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7"/>
            <p:cNvSpPr/>
            <p:nvPr/>
          </p:nvSpPr>
          <p:spPr>
            <a:xfrm>
              <a:off x="-38925" y="3170825"/>
              <a:ext cx="268975" cy="239400"/>
            </a:xfrm>
            <a:custGeom>
              <a:avLst/>
              <a:gdLst/>
              <a:ahLst/>
              <a:cxnLst/>
              <a:rect l="l" t="t" r="r" b="b"/>
              <a:pathLst>
                <a:path w="10759" h="9576" extrusionOk="0">
                  <a:moveTo>
                    <a:pt x="0" y="0"/>
                  </a:moveTo>
                  <a:lnTo>
                    <a:pt x="108" y="3336"/>
                  </a:lnTo>
                  <a:lnTo>
                    <a:pt x="10759" y="9576"/>
                  </a:lnTo>
                  <a:lnTo>
                    <a:pt x="10759" y="63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7"/>
            <p:cNvSpPr/>
            <p:nvPr/>
          </p:nvSpPr>
          <p:spPr>
            <a:xfrm>
              <a:off x="-41625" y="3165450"/>
              <a:ext cx="277050" cy="250150"/>
            </a:xfrm>
            <a:custGeom>
              <a:avLst/>
              <a:gdLst/>
              <a:ahLst/>
              <a:cxnLst/>
              <a:rect l="l" t="t" r="r" b="b"/>
              <a:pathLst>
                <a:path w="11082" h="10006" extrusionOk="0">
                  <a:moveTo>
                    <a:pt x="323" y="538"/>
                  </a:moveTo>
                  <a:lnTo>
                    <a:pt x="10652" y="6714"/>
                  </a:lnTo>
                  <a:lnTo>
                    <a:pt x="10652" y="6714"/>
                  </a:lnTo>
                  <a:lnTo>
                    <a:pt x="10652" y="9575"/>
                  </a:lnTo>
                  <a:lnTo>
                    <a:pt x="431" y="3443"/>
                  </a:lnTo>
                  <a:lnTo>
                    <a:pt x="323" y="538"/>
                  </a:lnTo>
                  <a:close/>
                  <a:moveTo>
                    <a:pt x="108" y="0"/>
                  </a:moveTo>
                  <a:lnTo>
                    <a:pt x="0" y="215"/>
                  </a:lnTo>
                  <a:lnTo>
                    <a:pt x="108" y="3551"/>
                  </a:lnTo>
                  <a:lnTo>
                    <a:pt x="108" y="3658"/>
                  </a:lnTo>
                  <a:lnTo>
                    <a:pt x="10759" y="10006"/>
                  </a:lnTo>
                  <a:lnTo>
                    <a:pt x="10974" y="10006"/>
                  </a:lnTo>
                  <a:lnTo>
                    <a:pt x="11082" y="9791"/>
                  </a:lnTo>
                  <a:lnTo>
                    <a:pt x="11082" y="6563"/>
                  </a:lnTo>
                  <a:lnTo>
                    <a:pt x="10974" y="64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7"/>
            <p:cNvSpPr/>
            <p:nvPr/>
          </p:nvSpPr>
          <p:spPr>
            <a:xfrm>
              <a:off x="-38925" y="3133175"/>
              <a:ext cx="336225" cy="196350"/>
            </a:xfrm>
            <a:custGeom>
              <a:avLst/>
              <a:gdLst/>
              <a:ahLst/>
              <a:cxnLst/>
              <a:rect l="l" t="t" r="r" b="b"/>
              <a:pathLst>
                <a:path w="13449" h="7854" extrusionOk="0">
                  <a:moveTo>
                    <a:pt x="2690" y="0"/>
                  </a:moveTo>
                  <a:lnTo>
                    <a:pt x="0" y="1506"/>
                  </a:lnTo>
                  <a:lnTo>
                    <a:pt x="10759" y="7854"/>
                  </a:lnTo>
                  <a:lnTo>
                    <a:pt x="13448" y="6240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7"/>
            <p:cNvSpPr/>
            <p:nvPr/>
          </p:nvSpPr>
          <p:spPr>
            <a:xfrm>
              <a:off x="-41625" y="3127775"/>
              <a:ext cx="341600" cy="207150"/>
            </a:xfrm>
            <a:custGeom>
              <a:avLst/>
              <a:gdLst/>
              <a:ahLst/>
              <a:cxnLst/>
              <a:rect l="l" t="t" r="r" b="b"/>
              <a:pathLst>
                <a:path w="13664" h="8286" extrusionOk="0">
                  <a:moveTo>
                    <a:pt x="2798" y="324"/>
                  </a:moveTo>
                  <a:lnTo>
                    <a:pt x="13234" y="6456"/>
                  </a:lnTo>
                  <a:lnTo>
                    <a:pt x="10865" y="7898"/>
                  </a:lnTo>
                  <a:lnTo>
                    <a:pt x="10865" y="7898"/>
                  </a:lnTo>
                  <a:lnTo>
                    <a:pt x="431" y="1722"/>
                  </a:lnTo>
                  <a:lnTo>
                    <a:pt x="2798" y="324"/>
                  </a:lnTo>
                  <a:close/>
                  <a:moveTo>
                    <a:pt x="2798" y="1"/>
                  </a:moveTo>
                  <a:lnTo>
                    <a:pt x="108" y="1507"/>
                  </a:lnTo>
                  <a:lnTo>
                    <a:pt x="0" y="1722"/>
                  </a:lnTo>
                  <a:lnTo>
                    <a:pt x="108" y="1830"/>
                  </a:lnTo>
                  <a:lnTo>
                    <a:pt x="10759" y="8285"/>
                  </a:lnTo>
                  <a:lnTo>
                    <a:pt x="10974" y="8285"/>
                  </a:lnTo>
                  <a:lnTo>
                    <a:pt x="13664" y="6671"/>
                  </a:lnTo>
                  <a:lnTo>
                    <a:pt x="13664" y="6456"/>
                  </a:lnTo>
                  <a:lnTo>
                    <a:pt x="13664" y="6349"/>
                  </a:lnTo>
                  <a:lnTo>
                    <a:pt x="290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7"/>
            <p:cNvSpPr/>
            <p:nvPr/>
          </p:nvSpPr>
          <p:spPr>
            <a:xfrm>
              <a:off x="230025" y="3289175"/>
              <a:ext cx="67275" cy="121050"/>
            </a:xfrm>
            <a:custGeom>
              <a:avLst/>
              <a:gdLst/>
              <a:ahLst/>
              <a:cxnLst/>
              <a:rect l="l" t="t" r="r" b="b"/>
              <a:pathLst>
                <a:path w="2691" h="4842" extrusionOk="0">
                  <a:moveTo>
                    <a:pt x="2690" y="0"/>
                  </a:moveTo>
                  <a:lnTo>
                    <a:pt x="1" y="1614"/>
                  </a:lnTo>
                  <a:lnTo>
                    <a:pt x="1" y="4842"/>
                  </a:lnTo>
                  <a:lnTo>
                    <a:pt x="2690" y="3335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7"/>
            <p:cNvSpPr/>
            <p:nvPr/>
          </p:nvSpPr>
          <p:spPr>
            <a:xfrm>
              <a:off x="224650" y="3286475"/>
              <a:ext cx="78025" cy="129125"/>
            </a:xfrm>
            <a:custGeom>
              <a:avLst/>
              <a:gdLst/>
              <a:ahLst/>
              <a:cxnLst/>
              <a:rect l="l" t="t" r="r" b="b"/>
              <a:pathLst>
                <a:path w="3121" h="5165" extrusionOk="0">
                  <a:moveTo>
                    <a:pt x="2690" y="431"/>
                  </a:moveTo>
                  <a:lnTo>
                    <a:pt x="2798" y="3336"/>
                  </a:lnTo>
                  <a:lnTo>
                    <a:pt x="431" y="4661"/>
                  </a:lnTo>
                  <a:lnTo>
                    <a:pt x="431" y="4661"/>
                  </a:lnTo>
                  <a:lnTo>
                    <a:pt x="431" y="1830"/>
                  </a:lnTo>
                  <a:lnTo>
                    <a:pt x="2690" y="431"/>
                  </a:lnTo>
                  <a:close/>
                  <a:moveTo>
                    <a:pt x="2798" y="1"/>
                  </a:moveTo>
                  <a:lnTo>
                    <a:pt x="108" y="1614"/>
                  </a:lnTo>
                  <a:lnTo>
                    <a:pt x="1" y="1722"/>
                  </a:lnTo>
                  <a:lnTo>
                    <a:pt x="1" y="4950"/>
                  </a:lnTo>
                  <a:lnTo>
                    <a:pt x="108" y="5165"/>
                  </a:lnTo>
                  <a:lnTo>
                    <a:pt x="323" y="5165"/>
                  </a:lnTo>
                  <a:lnTo>
                    <a:pt x="3013" y="3551"/>
                  </a:lnTo>
                  <a:lnTo>
                    <a:pt x="3121" y="3443"/>
                  </a:lnTo>
                  <a:lnTo>
                    <a:pt x="3013" y="108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7"/>
            <p:cNvSpPr/>
            <p:nvPr/>
          </p:nvSpPr>
          <p:spPr>
            <a:xfrm>
              <a:off x="337625" y="2458050"/>
              <a:ext cx="384650" cy="414250"/>
            </a:xfrm>
            <a:custGeom>
              <a:avLst/>
              <a:gdLst/>
              <a:ahLst/>
              <a:cxnLst/>
              <a:rect l="l" t="t" r="r" b="b"/>
              <a:pathLst>
                <a:path w="15386" h="16570" extrusionOk="0">
                  <a:moveTo>
                    <a:pt x="15385" y="1"/>
                  </a:moveTo>
                  <a:lnTo>
                    <a:pt x="0" y="9253"/>
                  </a:lnTo>
                  <a:lnTo>
                    <a:pt x="0" y="16569"/>
                  </a:lnTo>
                  <a:lnTo>
                    <a:pt x="15385" y="7317"/>
                  </a:lnTo>
                  <a:lnTo>
                    <a:pt x="1538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7"/>
            <p:cNvSpPr/>
            <p:nvPr/>
          </p:nvSpPr>
          <p:spPr>
            <a:xfrm>
              <a:off x="332250" y="2455375"/>
              <a:ext cx="395400" cy="419600"/>
            </a:xfrm>
            <a:custGeom>
              <a:avLst/>
              <a:gdLst/>
              <a:ahLst/>
              <a:cxnLst/>
              <a:rect l="l" t="t" r="r" b="b"/>
              <a:pathLst>
                <a:path w="15816" h="16784" extrusionOk="0">
                  <a:moveTo>
                    <a:pt x="15492" y="431"/>
                  </a:moveTo>
                  <a:lnTo>
                    <a:pt x="15385" y="7424"/>
                  </a:lnTo>
                  <a:lnTo>
                    <a:pt x="323" y="16353"/>
                  </a:lnTo>
                  <a:lnTo>
                    <a:pt x="323" y="9576"/>
                  </a:lnTo>
                  <a:lnTo>
                    <a:pt x="15492" y="431"/>
                  </a:lnTo>
                  <a:close/>
                  <a:moveTo>
                    <a:pt x="15600" y="0"/>
                  </a:moveTo>
                  <a:lnTo>
                    <a:pt x="108" y="9253"/>
                  </a:lnTo>
                  <a:lnTo>
                    <a:pt x="0" y="9360"/>
                  </a:lnTo>
                  <a:lnTo>
                    <a:pt x="0" y="16676"/>
                  </a:lnTo>
                  <a:lnTo>
                    <a:pt x="108" y="16784"/>
                  </a:lnTo>
                  <a:lnTo>
                    <a:pt x="323" y="16784"/>
                  </a:lnTo>
                  <a:lnTo>
                    <a:pt x="15708" y="7639"/>
                  </a:lnTo>
                  <a:lnTo>
                    <a:pt x="15708" y="7531"/>
                  </a:lnTo>
                  <a:lnTo>
                    <a:pt x="15815" y="108"/>
                  </a:lnTo>
                  <a:lnTo>
                    <a:pt x="15708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7"/>
            <p:cNvSpPr/>
            <p:nvPr/>
          </p:nvSpPr>
          <p:spPr>
            <a:xfrm>
              <a:off x="270375" y="2420400"/>
              <a:ext cx="451900" cy="269000"/>
            </a:xfrm>
            <a:custGeom>
              <a:avLst/>
              <a:gdLst/>
              <a:ahLst/>
              <a:cxnLst/>
              <a:rect l="l" t="t" r="r" b="b"/>
              <a:pathLst>
                <a:path w="18076" h="10760" extrusionOk="0">
                  <a:moveTo>
                    <a:pt x="15385" y="1"/>
                  </a:moveTo>
                  <a:lnTo>
                    <a:pt x="1" y="9146"/>
                  </a:lnTo>
                  <a:lnTo>
                    <a:pt x="2690" y="10759"/>
                  </a:lnTo>
                  <a:lnTo>
                    <a:pt x="18075" y="1507"/>
                  </a:lnTo>
                  <a:lnTo>
                    <a:pt x="153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7"/>
            <p:cNvSpPr/>
            <p:nvPr/>
          </p:nvSpPr>
          <p:spPr>
            <a:xfrm>
              <a:off x="265000" y="2415025"/>
              <a:ext cx="462650" cy="279750"/>
            </a:xfrm>
            <a:custGeom>
              <a:avLst/>
              <a:gdLst/>
              <a:ahLst/>
              <a:cxnLst/>
              <a:rect l="l" t="t" r="r" b="b"/>
              <a:pathLst>
                <a:path w="18506" h="11190" extrusionOk="0">
                  <a:moveTo>
                    <a:pt x="15708" y="431"/>
                  </a:moveTo>
                  <a:lnTo>
                    <a:pt x="17967" y="1722"/>
                  </a:lnTo>
                  <a:lnTo>
                    <a:pt x="2906" y="10802"/>
                  </a:lnTo>
                  <a:lnTo>
                    <a:pt x="2906" y="10802"/>
                  </a:lnTo>
                  <a:lnTo>
                    <a:pt x="538" y="9361"/>
                  </a:lnTo>
                  <a:lnTo>
                    <a:pt x="15708" y="431"/>
                  </a:lnTo>
                  <a:close/>
                  <a:moveTo>
                    <a:pt x="15708" y="1"/>
                  </a:moveTo>
                  <a:lnTo>
                    <a:pt x="15600" y="108"/>
                  </a:lnTo>
                  <a:lnTo>
                    <a:pt x="108" y="9253"/>
                  </a:lnTo>
                  <a:lnTo>
                    <a:pt x="0" y="9361"/>
                  </a:lnTo>
                  <a:lnTo>
                    <a:pt x="108" y="9576"/>
                  </a:lnTo>
                  <a:lnTo>
                    <a:pt x="2798" y="11190"/>
                  </a:lnTo>
                  <a:lnTo>
                    <a:pt x="3013" y="11190"/>
                  </a:lnTo>
                  <a:lnTo>
                    <a:pt x="18398" y="1829"/>
                  </a:lnTo>
                  <a:lnTo>
                    <a:pt x="18505" y="1722"/>
                  </a:lnTo>
                  <a:lnTo>
                    <a:pt x="18398" y="1614"/>
                  </a:lnTo>
                  <a:lnTo>
                    <a:pt x="1570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7"/>
            <p:cNvSpPr/>
            <p:nvPr/>
          </p:nvSpPr>
          <p:spPr>
            <a:xfrm>
              <a:off x="270375" y="2649025"/>
              <a:ext cx="67275" cy="223275"/>
            </a:xfrm>
            <a:custGeom>
              <a:avLst/>
              <a:gdLst/>
              <a:ahLst/>
              <a:cxnLst/>
              <a:rect l="l" t="t" r="r" b="b"/>
              <a:pathLst>
                <a:path w="2691" h="8931" extrusionOk="0">
                  <a:moveTo>
                    <a:pt x="1" y="1"/>
                  </a:moveTo>
                  <a:lnTo>
                    <a:pt x="1" y="7316"/>
                  </a:lnTo>
                  <a:lnTo>
                    <a:pt x="2690" y="8930"/>
                  </a:lnTo>
                  <a:lnTo>
                    <a:pt x="2690" y="16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7"/>
            <p:cNvSpPr/>
            <p:nvPr/>
          </p:nvSpPr>
          <p:spPr>
            <a:xfrm>
              <a:off x="265000" y="2646325"/>
              <a:ext cx="75325" cy="228650"/>
            </a:xfrm>
            <a:custGeom>
              <a:avLst/>
              <a:gdLst/>
              <a:ahLst/>
              <a:cxnLst/>
              <a:rect l="l" t="t" r="r" b="b"/>
              <a:pathLst>
                <a:path w="3013" h="9146" extrusionOk="0">
                  <a:moveTo>
                    <a:pt x="323" y="431"/>
                  </a:moveTo>
                  <a:lnTo>
                    <a:pt x="2690" y="1830"/>
                  </a:lnTo>
                  <a:lnTo>
                    <a:pt x="2690" y="8642"/>
                  </a:lnTo>
                  <a:lnTo>
                    <a:pt x="2690" y="8642"/>
                  </a:lnTo>
                  <a:lnTo>
                    <a:pt x="323" y="7317"/>
                  </a:lnTo>
                  <a:lnTo>
                    <a:pt x="323" y="431"/>
                  </a:lnTo>
                  <a:close/>
                  <a:moveTo>
                    <a:pt x="108" y="1"/>
                  </a:moveTo>
                  <a:lnTo>
                    <a:pt x="0" y="109"/>
                  </a:lnTo>
                  <a:lnTo>
                    <a:pt x="0" y="7424"/>
                  </a:lnTo>
                  <a:lnTo>
                    <a:pt x="108" y="7532"/>
                  </a:lnTo>
                  <a:lnTo>
                    <a:pt x="2798" y="9146"/>
                  </a:lnTo>
                  <a:lnTo>
                    <a:pt x="3013" y="9146"/>
                  </a:lnTo>
                  <a:lnTo>
                    <a:pt x="3013" y="9038"/>
                  </a:lnTo>
                  <a:lnTo>
                    <a:pt x="3013" y="1722"/>
                  </a:lnTo>
                  <a:lnTo>
                    <a:pt x="3013" y="161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7"/>
            <p:cNvSpPr/>
            <p:nvPr/>
          </p:nvSpPr>
          <p:spPr>
            <a:xfrm>
              <a:off x="-243350" y="4198275"/>
              <a:ext cx="153325" cy="258225"/>
            </a:xfrm>
            <a:custGeom>
              <a:avLst/>
              <a:gdLst/>
              <a:ahLst/>
              <a:cxnLst/>
              <a:rect l="l" t="t" r="r" b="b"/>
              <a:pathLst>
                <a:path w="6133" h="10329" extrusionOk="0">
                  <a:moveTo>
                    <a:pt x="0" y="0"/>
                  </a:moveTo>
                  <a:lnTo>
                    <a:pt x="0" y="8500"/>
                  </a:lnTo>
                  <a:lnTo>
                    <a:pt x="0" y="8930"/>
                  </a:lnTo>
                  <a:lnTo>
                    <a:pt x="216" y="9253"/>
                  </a:lnTo>
                  <a:lnTo>
                    <a:pt x="538" y="9576"/>
                  </a:lnTo>
                  <a:lnTo>
                    <a:pt x="861" y="9791"/>
                  </a:lnTo>
                  <a:lnTo>
                    <a:pt x="1292" y="10006"/>
                  </a:lnTo>
                  <a:lnTo>
                    <a:pt x="1829" y="10221"/>
                  </a:lnTo>
                  <a:lnTo>
                    <a:pt x="2475" y="10329"/>
                  </a:lnTo>
                  <a:lnTo>
                    <a:pt x="3658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595" y="9576"/>
                  </a:lnTo>
                  <a:lnTo>
                    <a:pt x="5918" y="9253"/>
                  </a:lnTo>
                  <a:lnTo>
                    <a:pt x="6025" y="8930"/>
                  </a:lnTo>
                  <a:lnTo>
                    <a:pt x="6133" y="8500"/>
                  </a:lnTo>
                  <a:lnTo>
                    <a:pt x="6133" y="1937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7"/>
            <p:cNvSpPr/>
            <p:nvPr/>
          </p:nvSpPr>
          <p:spPr>
            <a:xfrm>
              <a:off x="-243350" y="4198275"/>
              <a:ext cx="153325" cy="258225"/>
            </a:xfrm>
            <a:custGeom>
              <a:avLst/>
              <a:gdLst/>
              <a:ahLst/>
              <a:cxnLst/>
              <a:rect l="l" t="t" r="r" b="b"/>
              <a:pathLst>
                <a:path w="6133" h="10329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0" y="8930"/>
                  </a:lnTo>
                  <a:lnTo>
                    <a:pt x="216" y="9253"/>
                  </a:lnTo>
                  <a:lnTo>
                    <a:pt x="538" y="9576"/>
                  </a:lnTo>
                  <a:lnTo>
                    <a:pt x="861" y="9791"/>
                  </a:lnTo>
                  <a:lnTo>
                    <a:pt x="1292" y="10006"/>
                  </a:lnTo>
                  <a:lnTo>
                    <a:pt x="1829" y="10221"/>
                  </a:lnTo>
                  <a:lnTo>
                    <a:pt x="2475" y="10329"/>
                  </a:lnTo>
                  <a:lnTo>
                    <a:pt x="3120" y="10329"/>
                  </a:lnTo>
                  <a:lnTo>
                    <a:pt x="3120" y="10329"/>
                  </a:lnTo>
                  <a:lnTo>
                    <a:pt x="3658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595" y="9576"/>
                  </a:lnTo>
                  <a:lnTo>
                    <a:pt x="5918" y="9253"/>
                  </a:lnTo>
                  <a:lnTo>
                    <a:pt x="6025" y="8930"/>
                  </a:lnTo>
                  <a:lnTo>
                    <a:pt x="6133" y="8500"/>
                  </a:lnTo>
                  <a:lnTo>
                    <a:pt x="6133" y="1937"/>
                  </a:lnTo>
                  <a:lnTo>
                    <a:pt x="6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7"/>
            <p:cNvSpPr/>
            <p:nvPr/>
          </p:nvSpPr>
          <p:spPr>
            <a:xfrm>
              <a:off x="-248725" y="4192900"/>
              <a:ext cx="164100" cy="268975"/>
            </a:xfrm>
            <a:custGeom>
              <a:avLst/>
              <a:gdLst/>
              <a:ahLst/>
              <a:cxnLst/>
              <a:rect l="l" t="t" r="r" b="b"/>
              <a:pathLst>
                <a:path w="6564" h="10759" extrusionOk="0">
                  <a:moveTo>
                    <a:pt x="6348" y="0"/>
                  </a:moveTo>
                  <a:lnTo>
                    <a:pt x="6240" y="108"/>
                  </a:lnTo>
                  <a:lnTo>
                    <a:pt x="6240" y="215"/>
                  </a:lnTo>
                  <a:lnTo>
                    <a:pt x="6240" y="2152"/>
                  </a:lnTo>
                  <a:lnTo>
                    <a:pt x="6133" y="8715"/>
                  </a:lnTo>
                  <a:lnTo>
                    <a:pt x="6133" y="9037"/>
                  </a:lnTo>
                  <a:lnTo>
                    <a:pt x="6025" y="9360"/>
                  </a:lnTo>
                  <a:lnTo>
                    <a:pt x="5702" y="9683"/>
                  </a:lnTo>
                  <a:lnTo>
                    <a:pt x="5380" y="9898"/>
                  </a:lnTo>
                  <a:lnTo>
                    <a:pt x="4949" y="10113"/>
                  </a:lnTo>
                  <a:lnTo>
                    <a:pt x="4411" y="10221"/>
                  </a:lnTo>
                  <a:lnTo>
                    <a:pt x="3873" y="10329"/>
                  </a:lnTo>
                  <a:lnTo>
                    <a:pt x="3335" y="10436"/>
                  </a:lnTo>
                  <a:lnTo>
                    <a:pt x="2690" y="10329"/>
                  </a:lnTo>
                  <a:lnTo>
                    <a:pt x="2152" y="10221"/>
                  </a:lnTo>
                  <a:lnTo>
                    <a:pt x="1614" y="10113"/>
                  </a:lnTo>
                  <a:lnTo>
                    <a:pt x="1184" y="9898"/>
                  </a:lnTo>
                  <a:lnTo>
                    <a:pt x="861" y="9683"/>
                  </a:lnTo>
                  <a:lnTo>
                    <a:pt x="538" y="9360"/>
                  </a:lnTo>
                  <a:lnTo>
                    <a:pt x="431" y="9037"/>
                  </a:lnTo>
                  <a:lnTo>
                    <a:pt x="323" y="8715"/>
                  </a:lnTo>
                  <a:lnTo>
                    <a:pt x="323" y="215"/>
                  </a:lnTo>
                  <a:lnTo>
                    <a:pt x="323" y="108"/>
                  </a:lnTo>
                  <a:lnTo>
                    <a:pt x="108" y="108"/>
                  </a:lnTo>
                  <a:lnTo>
                    <a:pt x="0" y="215"/>
                  </a:lnTo>
                  <a:lnTo>
                    <a:pt x="0" y="8715"/>
                  </a:lnTo>
                  <a:lnTo>
                    <a:pt x="108" y="9145"/>
                  </a:lnTo>
                  <a:lnTo>
                    <a:pt x="323" y="9575"/>
                  </a:lnTo>
                  <a:lnTo>
                    <a:pt x="753" y="10006"/>
                  </a:lnTo>
                  <a:lnTo>
                    <a:pt x="1507" y="10436"/>
                  </a:lnTo>
                  <a:lnTo>
                    <a:pt x="2367" y="10651"/>
                  </a:lnTo>
                  <a:lnTo>
                    <a:pt x="3335" y="10759"/>
                  </a:lnTo>
                  <a:lnTo>
                    <a:pt x="3981" y="10651"/>
                  </a:lnTo>
                  <a:lnTo>
                    <a:pt x="4519" y="10544"/>
                  </a:lnTo>
                  <a:lnTo>
                    <a:pt x="5057" y="10436"/>
                  </a:lnTo>
                  <a:lnTo>
                    <a:pt x="5595" y="10221"/>
                  </a:lnTo>
                  <a:lnTo>
                    <a:pt x="5918" y="9898"/>
                  </a:lnTo>
                  <a:lnTo>
                    <a:pt x="6240" y="9575"/>
                  </a:lnTo>
                  <a:lnTo>
                    <a:pt x="6455" y="9145"/>
                  </a:lnTo>
                  <a:lnTo>
                    <a:pt x="6563" y="8715"/>
                  </a:lnTo>
                  <a:lnTo>
                    <a:pt x="6563" y="2152"/>
                  </a:lnTo>
                  <a:lnTo>
                    <a:pt x="6563" y="215"/>
                  </a:lnTo>
                  <a:lnTo>
                    <a:pt x="6455" y="108"/>
                  </a:lnTo>
                  <a:lnTo>
                    <a:pt x="6348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7"/>
            <p:cNvSpPr/>
            <p:nvPr/>
          </p:nvSpPr>
          <p:spPr>
            <a:xfrm>
              <a:off x="-248725" y="4144475"/>
              <a:ext cx="164100" cy="99550"/>
            </a:xfrm>
            <a:custGeom>
              <a:avLst/>
              <a:gdLst/>
              <a:ahLst/>
              <a:cxnLst/>
              <a:rect l="l" t="t" r="r" b="b"/>
              <a:pathLst>
                <a:path w="6564" h="3982" extrusionOk="0">
                  <a:moveTo>
                    <a:pt x="3335" y="323"/>
                  </a:moveTo>
                  <a:lnTo>
                    <a:pt x="3873" y="431"/>
                  </a:lnTo>
                  <a:lnTo>
                    <a:pt x="4411" y="539"/>
                  </a:lnTo>
                  <a:lnTo>
                    <a:pt x="4949" y="646"/>
                  </a:lnTo>
                  <a:lnTo>
                    <a:pt x="5380" y="861"/>
                  </a:lnTo>
                  <a:lnTo>
                    <a:pt x="5702" y="1077"/>
                  </a:lnTo>
                  <a:lnTo>
                    <a:pt x="6025" y="1399"/>
                  </a:lnTo>
                  <a:lnTo>
                    <a:pt x="6133" y="1722"/>
                  </a:lnTo>
                  <a:lnTo>
                    <a:pt x="6240" y="2045"/>
                  </a:lnTo>
                  <a:lnTo>
                    <a:pt x="6133" y="2368"/>
                  </a:lnTo>
                  <a:lnTo>
                    <a:pt x="6025" y="2583"/>
                  </a:lnTo>
                  <a:lnTo>
                    <a:pt x="5595" y="3013"/>
                  </a:lnTo>
                  <a:lnTo>
                    <a:pt x="4949" y="3336"/>
                  </a:lnTo>
                  <a:lnTo>
                    <a:pt x="4196" y="3551"/>
                  </a:lnTo>
                  <a:lnTo>
                    <a:pt x="3335" y="3659"/>
                  </a:lnTo>
                  <a:lnTo>
                    <a:pt x="2690" y="3659"/>
                  </a:lnTo>
                  <a:lnTo>
                    <a:pt x="2152" y="3551"/>
                  </a:lnTo>
                  <a:lnTo>
                    <a:pt x="1614" y="3336"/>
                  </a:lnTo>
                  <a:lnTo>
                    <a:pt x="1184" y="3121"/>
                  </a:lnTo>
                  <a:lnTo>
                    <a:pt x="861" y="2905"/>
                  </a:lnTo>
                  <a:lnTo>
                    <a:pt x="538" y="2583"/>
                  </a:lnTo>
                  <a:lnTo>
                    <a:pt x="431" y="2368"/>
                  </a:lnTo>
                  <a:lnTo>
                    <a:pt x="323" y="2045"/>
                  </a:lnTo>
                  <a:lnTo>
                    <a:pt x="431" y="1722"/>
                  </a:lnTo>
                  <a:lnTo>
                    <a:pt x="538" y="1399"/>
                  </a:lnTo>
                  <a:lnTo>
                    <a:pt x="969" y="969"/>
                  </a:lnTo>
                  <a:lnTo>
                    <a:pt x="1614" y="646"/>
                  </a:lnTo>
                  <a:lnTo>
                    <a:pt x="2367" y="431"/>
                  </a:lnTo>
                  <a:lnTo>
                    <a:pt x="3335" y="323"/>
                  </a:lnTo>
                  <a:close/>
                  <a:moveTo>
                    <a:pt x="3335" y="1"/>
                  </a:moveTo>
                  <a:lnTo>
                    <a:pt x="2690" y="108"/>
                  </a:lnTo>
                  <a:lnTo>
                    <a:pt x="2044" y="216"/>
                  </a:lnTo>
                  <a:lnTo>
                    <a:pt x="1507" y="323"/>
                  </a:lnTo>
                  <a:lnTo>
                    <a:pt x="969" y="539"/>
                  </a:lnTo>
                  <a:lnTo>
                    <a:pt x="646" y="861"/>
                  </a:lnTo>
                  <a:lnTo>
                    <a:pt x="323" y="1184"/>
                  </a:lnTo>
                  <a:lnTo>
                    <a:pt x="108" y="1614"/>
                  </a:lnTo>
                  <a:lnTo>
                    <a:pt x="0" y="2045"/>
                  </a:lnTo>
                  <a:lnTo>
                    <a:pt x="108" y="2475"/>
                  </a:lnTo>
                  <a:lnTo>
                    <a:pt x="323" y="2798"/>
                  </a:lnTo>
                  <a:lnTo>
                    <a:pt x="753" y="3336"/>
                  </a:lnTo>
                  <a:lnTo>
                    <a:pt x="1507" y="3659"/>
                  </a:lnTo>
                  <a:lnTo>
                    <a:pt x="2367" y="3874"/>
                  </a:lnTo>
                  <a:lnTo>
                    <a:pt x="3335" y="3981"/>
                  </a:lnTo>
                  <a:lnTo>
                    <a:pt x="3981" y="3981"/>
                  </a:lnTo>
                  <a:lnTo>
                    <a:pt x="4519" y="3874"/>
                  </a:lnTo>
                  <a:lnTo>
                    <a:pt x="5057" y="3659"/>
                  </a:lnTo>
                  <a:lnTo>
                    <a:pt x="5595" y="3443"/>
                  </a:lnTo>
                  <a:lnTo>
                    <a:pt x="5918" y="3121"/>
                  </a:lnTo>
                  <a:lnTo>
                    <a:pt x="6240" y="2798"/>
                  </a:lnTo>
                  <a:lnTo>
                    <a:pt x="6455" y="2475"/>
                  </a:lnTo>
                  <a:lnTo>
                    <a:pt x="6563" y="2045"/>
                  </a:lnTo>
                  <a:lnTo>
                    <a:pt x="6455" y="1614"/>
                  </a:lnTo>
                  <a:lnTo>
                    <a:pt x="6240" y="1184"/>
                  </a:lnTo>
                  <a:lnTo>
                    <a:pt x="5810" y="754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33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7"/>
            <p:cNvSpPr/>
            <p:nvPr/>
          </p:nvSpPr>
          <p:spPr>
            <a:xfrm>
              <a:off x="-243350" y="4149850"/>
              <a:ext cx="153325" cy="91475"/>
            </a:xfrm>
            <a:custGeom>
              <a:avLst/>
              <a:gdLst/>
              <a:ahLst/>
              <a:cxnLst/>
              <a:rect l="l" t="t" r="r" b="b"/>
              <a:pathLst>
                <a:path w="6133" h="3659" extrusionOk="0">
                  <a:moveTo>
                    <a:pt x="2475" y="1"/>
                  </a:moveTo>
                  <a:lnTo>
                    <a:pt x="1829" y="108"/>
                  </a:lnTo>
                  <a:lnTo>
                    <a:pt x="1292" y="324"/>
                  </a:lnTo>
                  <a:lnTo>
                    <a:pt x="861" y="539"/>
                  </a:lnTo>
                  <a:lnTo>
                    <a:pt x="538" y="754"/>
                  </a:lnTo>
                  <a:lnTo>
                    <a:pt x="216" y="1077"/>
                  </a:lnTo>
                  <a:lnTo>
                    <a:pt x="0" y="1399"/>
                  </a:lnTo>
                  <a:lnTo>
                    <a:pt x="0" y="1830"/>
                  </a:lnTo>
                  <a:lnTo>
                    <a:pt x="0" y="2153"/>
                  </a:lnTo>
                  <a:lnTo>
                    <a:pt x="216" y="2475"/>
                  </a:lnTo>
                  <a:lnTo>
                    <a:pt x="538" y="2798"/>
                  </a:lnTo>
                  <a:lnTo>
                    <a:pt x="861" y="3121"/>
                  </a:lnTo>
                  <a:lnTo>
                    <a:pt x="1292" y="3336"/>
                  </a:lnTo>
                  <a:lnTo>
                    <a:pt x="1829" y="3444"/>
                  </a:lnTo>
                  <a:lnTo>
                    <a:pt x="2475" y="3551"/>
                  </a:lnTo>
                  <a:lnTo>
                    <a:pt x="3120" y="3659"/>
                  </a:lnTo>
                  <a:lnTo>
                    <a:pt x="3658" y="3551"/>
                  </a:lnTo>
                  <a:lnTo>
                    <a:pt x="4304" y="3444"/>
                  </a:lnTo>
                  <a:lnTo>
                    <a:pt x="4842" y="3336"/>
                  </a:lnTo>
                  <a:lnTo>
                    <a:pt x="5272" y="3121"/>
                  </a:lnTo>
                  <a:lnTo>
                    <a:pt x="5595" y="2798"/>
                  </a:lnTo>
                  <a:lnTo>
                    <a:pt x="5918" y="2475"/>
                  </a:lnTo>
                  <a:lnTo>
                    <a:pt x="6133" y="2153"/>
                  </a:lnTo>
                  <a:lnTo>
                    <a:pt x="6133" y="1830"/>
                  </a:lnTo>
                  <a:lnTo>
                    <a:pt x="6133" y="1399"/>
                  </a:lnTo>
                  <a:lnTo>
                    <a:pt x="5918" y="1077"/>
                  </a:lnTo>
                  <a:lnTo>
                    <a:pt x="5595" y="754"/>
                  </a:lnTo>
                  <a:lnTo>
                    <a:pt x="5272" y="539"/>
                  </a:lnTo>
                  <a:lnTo>
                    <a:pt x="4842" y="324"/>
                  </a:lnTo>
                  <a:lnTo>
                    <a:pt x="4304" y="108"/>
                  </a:lnTo>
                  <a:lnTo>
                    <a:pt x="365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7"/>
            <p:cNvSpPr/>
            <p:nvPr/>
          </p:nvSpPr>
          <p:spPr>
            <a:xfrm>
              <a:off x="-646800" y="3969650"/>
              <a:ext cx="153325" cy="258225"/>
            </a:xfrm>
            <a:custGeom>
              <a:avLst/>
              <a:gdLst/>
              <a:ahLst/>
              <a:cxnLst/>
              <a:rect l="l" t="t" r="r" b="b"/>
              <a:pathLst>
                <a:path w="6133" h="10329" extrusionOk="0">
                  <a:moveTo>
                    <a:pt x="0" y="1"/>
                  </a:moveTo>
                  <a:lnTo>
                    <a:pt x="0" y="8500"/>
                  </a:lnTo>
                  <a:lnTo>
                    <a:pt x="0" y="8823"/>
                  </a:lnTo>
                  <a:lnTo>
                    <a:pt x="216" y="9145"/>
                  </a:lnTo>
                  <a:lnTo>
                    <a:pt x="538" y="9468"/>
                  </a:lnTo>
                  <a:lnTo>
                    <a:pt x="861" y="9791"/>
                  </a:lnTo>
                  <a:lnTo>
                    <a:pt x="1399" y="10006"/>
                  </a:lnTo>
                  <a:lnTo>
                    <a:pt x="1829" y="10221"/>
                  </a:lnTo>
                  <a:lnTo>
                    <a:pt x="2475" y="10329"/>
                  </a:lnTo>
                  <a:lnTo>
                    <a:pt x="3658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595" y="9468"/>
                  </a:lnTo>
                  <a:lnTo>
                    <a:pt x="5918" y="9145"/>
                  </a:lnTo>
                  <a:lnTo>
                    <a:pt x="6133" y="8823"/>
                  </a:lnTo>
                  <a:lnTo>
                    <a:pt x="6133" y="8500"/>
                  </a:lnTo>
                  <a:lnTo>
                    <a:pt x="6133" y="1829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7"/>
            <p:cNvSpPr/>
            <p:nvPr/>
          </p:nvSpPr>
          <p:spPr>
            <a:xfrm>
              <a:off x="-646800" y="3969650"/>
              <a:ext cx="153325" cy="258225"/>
            </a:xfrm>
            <a:custGeom>
              <a:avLst/>
              <a:gdLst/>
              <a:ahLst/>
              <a:cxnLst/>
              <a:rect l="l" t="t" r="r" b="b"/>
              <a:pathLst>
                <a:path w="6133" h="10329" fill="none" extrusionOk="0">
                  <a:moveTo>
                    <a:pt x="0" y="1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0" y="8823"/>
                  </a:lnTo>
                  <a:lnTo>
                    <a:pt x="216" y="9145"/>
                  </a:lnTo>
                  <a:lnTo>
                    <a:pt x="538" y="9468"/>
                  </a:lnTo>
                  <a:lnTo>
                    <a:pt x="861" y="9791"/>
                  </a:lnTo>
                  <a:lnTo>
                    <a:pt x="1399" y="10006"/>
                  </a:lnTo>
                  <a:lnTo>
                    <a:pt x="1829" y="10221"/>
                  </a:lnTo>
                  <a:lnTo>
                    <a:pt x="2475" y="10329"/>
                  </a:lnTo>
                  <a:lnTo>
                    <a:pt x="3120" y="10329"/>
                  </a:lnTo>
                  <a:lnTo>
                    <a:pt x="3120" y="10329"/>
                  </a:lnTo>
                  <a:lnTo>
                    <a:pt x="3658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595" y="9468"/>
                  </a:lnTo>
                  <a:lnTo>
                    <a:pt x="5918" y="9145"/>
                  </a:lnTo>
                  <a:lnTo>
                    <a:pt x="6133" y="8823"/>
                  </a:lnTo>
                  <a:lnTo>
                    <a:pt x="6133" y="8500"/>
                  </a:lnTo>
                  <a:lnTo>
                    <a:pt x="6133" y="1829"/>
                  </a:lnTo>
                  <a:lnTo>
                    <a:pt x="6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7"/>
            <p:cNvSpPr/>
            <p:nvPr/>
          </p:nvSpPr>
          <p:spPr>
            <a:xfrm>
              <a:off x="-652175" y="3964275"/>
              <a:ext cx="164100" cy="266300"/>
            </a:xfrm>
            <a:custGeom>
              <a:avLst/>
              <a:gdLst/>
              <a:ahLst/>
              <a:cxnLst/>
              <a:rect l="l" t="t" r="r" b="b"/>
              <a:pathLst>
                <a:path w="6564" h="10652" extrusionOk="0">
                  <a:moveTo>
                    <a:pt x="215" y="0"/>
                  </a:moveTo>
                  <a:lnTo>
                    <a:pt x="108" y="108"/>
                  </a:lnTo>
                  <a:lnTo>
                    <a:pt x="0" y="216"/>
                  </a:lnTo>
                  <a:lnTo>
                    <a:pt x="0" y="8715"/>
                  </a:lnTo>
                  <a:lnTo>
                    <a:pt x="108" y="9145"/>
                  </a:lnTo>
                  <a:lnTo>
                    <a:pt x="323" y="9468"/>
                  </a:lnTo>
                  <a:lnTo>
                    <a:pt x="861" y="10006"/>
                  </a:lnTo>
                  <a:lnTo>
                    <a:pt x="1507" y="10329"/>
                  </a:lnTo>
                  <a:lnTo>
                    <a:pt x="2367" y="10651"/>
                  </a:lnTo>
                  <a:lnTo>
                    <a:pt x="3981" y="10651"/>
                  </a:lnTo>
                  <a:lnTo>
                    <a:pt x="4519" y="10544"/>
                  </a:lnTo>
                  <a:lnTo>
                    <a:pt x="5057" y="10329"/>
                  </a:lnTo>
                  <a:lnTo>
                    <a:pt x="5595" y="10113"/>
                  </a:lnTo>
                  <a:lnTo>
                    <a:pt x="5918" y="9898"/>
                  </a:lnTo>
                  <a:lnTo>
                    <a:pt x="6240" y="9468"/>
                  </a:lnTo>
                  <a:lnTo>
                    <a:pt x="6456" y="9145"/>
                  </a:lnTo>
                  <a:lnTo>
                    <a:pt x="6563" y="8715"/>
                  </a:lnTo>
                  <a:lnTo>
                    <a:pt x="6563" y="2044"/>
                  </a:lnTo>
                  <a:lnTo>
                    <a:pt x="6563" y="216"/>
                  </a:lnTo>
                  <a:lnTo>
                    <a:pt x="6456" y="108"/>
                  </a:lnTo>
                  <a:lnTo>
                    <a:pt x="6348" y="0"/>
                  </a:lnTo>
                  <a:lnTo>
                    <a:pt x="6240" y="108"/>
                  </a:lnTo>
                  <a:lnTo>
                    <a:pt x="6240" y="216"/>
                  </a:lnTo>
                  <a:lnTo>
                    <a:pt x="6240" y="2044"/>
                  </a:lnTo>
                  <a:lnTo>
                    <a:pt x="6240" y="8715"/>
                  </a:lnTo>
                  <a:lnTo>
                    <a:pt x="6133" y="9038"/>
                  </a:lnTo>
                  <a:lnTo>
                    <a:pt x="6025" y="9360"/>
                  </a:lnTo>
                  <a:lnTo>
                    <a:pt x="5702" y="9576"/>
                  </a:lnTo>
                  <a:lnTo>
                    <a:pt x="5380" y="9898"/>
                  </a:lnTo>
                  <a:lnTo>
                    <a:pt x="4949" y="10113"/>
                  </a:lnTo>
                  <a:lnTo>
                    <a:pt x="4411" y="10221"/>
                  </a:lnTo>
                  <a:lnTo>
                    <a:pt x="3873" y="10329"/>
                  </a:lnTo>
                  <a:lnTo>
                    <a:pt x="2690" y="10329"/>
                  </a:lnTo>
                  <a:lnTo>
                    <a:pt x="2152" y="10221"/>
                  </a:lnTo>
                  <a:lnTo>
                    <a:pt x="1614" y="10113"/>
                  </a:lnTo>
                  <a:lnTo>
                    <a:pt x="1184" y="9898"/>
                  </a:lnTo>
                  <a:lnTo>
                    <a:pt x="861" y="9576"/>
                  </a:lnTo>
                  <a:lnTo>
                    <a:pt x="538" y="9360"/>
                  </a:lnTo>
                  <a:lnTo>
                    <a:pt x="431" y="9038"/>
                  </a:lnTo>
                  <a:lnTo>
                    <a:pt x="323" y="8715"/>
                  </a:lnTo>
                  <a:lnTo>
                    <a:pt x="431" y="216"/>
                  </a:lnTo>
                  <a:lnTo>
                    <a:pt x="323" y="108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7"/>
            <p:cNvSpPr/>
            <p:nvPr/>
          </p:nvSpPr>
          <p:spPr>
            <a:xfrm>
              <a:off x="-652175" y="3915850"/>
              <a:ext cx="164100" cy="99550"/>
            </a:xfrm>
            <a:custGeom>
              <a:avLst/>
              <a:gdLst/>
              <a:ahLst/>
              <a:cxnLst/>
              <a:rect l="l" t="t" r="r" b="b"/>
              <a:pathLst>
                <a:path w="6564" h="3982" extrusionOk="0">
                  <a:moveTo>
                    <a:pt x="3873" y="324"/>
                  </a:moveTo>
                  <a:lnTo>
                    <a:pt x="4519" y="431"/>
                  </a:lnTo>
                  <a:lnTo>
                    <a:pt x="4949" y="646"/>
                  </a:lnTo>
                  <a:lnTo>
                    <a:pt x="5380" y="861"/>
                  </a:lnTo>
                  <a:lnTo>
                    <a:pt x="5810" y="1077"/>
                  </a:lnTo>
                  <a:lnTo>
                    <a:pt x="6025" y="1399"/>
                  </a:lnTo>
                  <a:lnTo>
                    <a:pt x="6133" y="1615"/>
                  </a:lnTo>
                  <a:lnTo>
                    <a:pt x="6240" y="1937"/>
                  </a:lnTo>
                  <a:lnTo>
                    <a:pt x="6133" y="2260"/>
                  </a:lnTo>
                  <a:lnTo>
                    <a:pt x="6025" y="2583"/>
                  </a:lnTo>
                  <a:lnTo>
                    <a:pt x="5595" y="3013"/>
                  </a:lnTo>
                  <a:lnTo>
                    <a:pt x="4949" y="3336"/>
                  </a:lnTo>
                  <a:lnTo>
                    <a:pt x="4196" y="3551"/>
                  </a:lnTo>
                  <a:lnTo>
                    <a:pt x="3335" y="3659"/>
                  </a:lnTo>
                  <a:lnTo>
                    <a:pt x="2690" y="3551"/>
                  </a:lnTo>
                  <a:lnTo>
                    <a:pt x="2152" y="3444"/>
                  </a:lnTo>
                  <a:lnTo>
                    <a:pt x="1614" y="3336"/>
                  </a:lnTo>
                  <a:lnTo>
                    <a:pt x="1184" y="3121"/>
                  </a:lnTo>
                  <a:lnTo>
                    <a:pt x="861" y="2906"/>
                  </a:lnTo>
                  <a:lnTo>
                    <a:pt x="538" y="2583"/>
                  </a:lnTo>
                  <a:lnTo>
                    <a:pt x="431" y="2260"/>
                  </a:lnTo>
                  <a:lnTo>
                    <a:pt x="323" y="1937"/>
                  </a:lnTo>
                  <a:lnTo>
                    <a:pt x="431" y="1615"/>
                  </a:lnTo>
                  <a:lnTo>
                    <a:pt x="538" y="1399"/>
                  </a:lnTo>
                  <a:lnTo>
                    <a:pt x="969" y="969"/>
                  </a:lnTo>
                  <a:lnTo>
                    <a:pt x="1614" y="646"/>
                  </a:lnTo>
                  <a:lnTo>
                    <a:pt x="2367" y="431"/>
                  </a:lnTo>
                  <a:lnTo>
                    <a:pt x="3335" y="324"/>
                  </a:lnTo>
                  <a:close/>
                  <a:moveTo>
                    <a:pt x="2690" y="1"/>
                  </a:moveTo>
                  <a:lnTo>
                    <a:pt x="2044" y="108"/>
                  </a:lnTo>
                  <a:lnTo>
                    <a:pt x="1507" y="324"/>
                  </a:lnTo>
                  <a:lnTo>
                    <a:pt x="969" y="539"/>
                  </a:lnTo>
                  <a:lnTo>
                    <a:pt x="646" y="861"/>
                  </a:lnTo>
                  <a:lnTo>
                    <a:pt x="323" y="1184"/>
                  </a:lnTo>
                  <a:lnTo>
                    <a:pt x="108" y="1507"/>
                  </a:lnTo>
                  <a:lnTo>
                    <a:pt x="0" y="1937"/>
                  </a:lnTo>
                  <a:lnTo>
                    <a:pt x="108" y="2368"/>
                  </a:lnTo>
                  <a:lnTo>
                    <a:pt x="323" y="2798"/>
                  </a:lnTo>
                  <a:lnTo>
                    <a:pt x="861" y="3228"/>
                  </a:lnTo>
                  <a:lnTo>
                    <a:pt x="1507" y="3659"/>
                  </a:lnTo>
                  <a:lnTo>
                    <a:pt x="2367" y="3874"/>
                  </a:lnTo>
                  <a:lnTo>
                    <a:pt x="3335" y="3981"/>
                  </a:lnTo>
                  <a:lnTo>
                    <a:pt x="3981" y="3981"/>
                  </a:lnTo>
                  <a:lnTo>
                    <a:pt x="4519" y="3766"/>
                  </a:lnTo>
                  <a:lnTo>
                    <a:pt x="5057" y="3659"/>
                  </a:lnTo>
                  <a:lnTo>
                    <a:pt x="5595" y="3444"/>
                  </a:lnTo>
                  <a:lnTo>
                    <a:pt x="6025" y="3121"/>
                  </a:lnTo>
                  <a:lnTo>
                    <a:pt x="6240" y="2798"/>
                  </a:lnTo>
                  <a:lnTo>
                    <a:pt x="6456" y="2368"/>
                  </a:lnTo>
                  <a:lnTo>
                    <a:pt x="6563" y="1937"/>
                  </a:lnTo>
                  <a:lnTo>
                    <a:pt x="6456" y="1507"/>
                  </a:lnTo>
                  <a:lnTo>
                    <a:pt x="6240" y="1184"/>
                  </a:lnTo>
                  <a:lnTo>
                    <a:pt x="5810" y="646"/>
                  </a:lnTo>
                  <a:lnTo>
                    <a:pt x="5057" y="324"/>
                  </a:lnTo>
                  <a:lnTo>
                    <a:pt x="4304" y="108"/>
                  </a:lnTo>
                  <a:lnTo>
                    <a:pt x="333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7"/>
            <p:cNvSpPr/>
            <p:nvPr/>
          </p:nvSpPr>
          <p:spPr>
            <a:xfrm>
              <a:off x="-646800" y="3918550"/>
              <a:ext cx="156025" cy="91475"/>
            </a:xfrm>
            <a:custGeom>
              <a:avLst/>
              <a:gdLst/>
              <a:ahLst/>
              <a:cxnLst/>
              <a:rect l="l" t="t" r="r" b="b"/>
              <a:pathLst>
                <a:path w="6241" h="3659" extrusionOk="0">
                  <a:moveTo>
                    <a:pt x="3120" y="0"/>
                  </a:moveTo>
                  <a:lnTo>
                    <a:pt x="2475" y="108"/>
                  </a:lnTo>
                  <a:lnTo>
                    <a:pt x="1829" y="216"/>
                  </a:lnTo>
                  <a:lnTo>
                    <a:pt x="1399" y="323"/>
                  </a:lnTo>
                  <a:lnTo>
                    <a:pt x="861" y="538"/>
                  </a:lnTo>
                  <a:lnTo>
                    <a:pt x="538" y="861"/>
                  </a:lnTo>
                  <a:lnTo>
                    <a:pt x="216" y="1184"/>
                  </a:lnTo>
                  <a:lnTo>
                    <a:pt x="0" y="1507"/>
                  </a:lnTo>
                  <a:lnTo>
                    <a:pt x="0" y="1829"/>
                  </a:lnTo>
                  <a:lnTo>
                    <a:pt x="0" y="2260"/>
                  </a:lnTo>
                  <a:lnTo>
                    <a:pt x="216" y="2582"/>
                  </a:lnTo>
                  <a:lnTo>
                    <a:pt x="538" y="2905"/>
                  </a:lnTo>
                  <a:lnTo>
                    <a:pt x="861" y="3120"/>
                  </a:lnTo>
                  <a:lnTo>
                    <a:pt x="1399" y="3336"/>
                  </a:lnTo>
                  <a:lnTo>
                    <a:pt x="1829" y="3551"/>
                  </a:lnTo>
                  <a:lnTo>
                    <a:pt x="2475" y="3658"/>
                  </a:lnTo>
                  <a:lnTo>
                    <a:pt x="3658" y="3658"/>
                  </a:lnTo>
                  <a:lnTo>
                    <a:pt x="4304" y="3551"/>
                  </a:lnTo>
                  <a:lnTo>
                    <a:pt x="4842" y="3336"/>
                  </a:lnTo>
                  <a:lnTo>
                    <a:pt x="5272" y="3120"/>
                  </a:lnTo>
                  <a:lnTo>
                    <a:pt x="5703" y="2905"/>
                  </a:lnTo>
                  <a:lnTo>
                    <a:pt x="5918" y="2582"/>
                  </a:lnTo>
                  <a:lnTo>
                    <a:pt x="6133" y="2260"/>
                  </a:lnTo>
                  <a:lnTo>
                    <a:pt x="6241" y="1829"/>
                  </a:lnTo>
                  <a:lnTo>
                    <a:pt x="6133" y="1507"/>
                  </a:lnTo>
                  <a:lnTo>
                    <a:pt x="5918" y="1184"/>
                  </a:lnTo>
                  <a:lnTo>
                    <a:pt x="5703" y="861"/>
                  </a:lnTo>
                  <a:lnTo>
                    <a:pt x="5272" y="538"/>
                  </a:lnTo>
                  <a:lnTo>
                    <a:pt x="4842" y="323"/>
                  </a:lnTo>
                  <a:lnTo>
                    <a:pt x="4304" y="216"/>
                  </a:lnTo>
                  <a:lnTo>
                    <a:pt x="3658" y="108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7"/>
            <p:cNvSpPr/>
            <p:nvPr/>
          </p:nvSpPr>
          <p:spPr>
            <a:xfrm>
              <a:off x="-668325" y="3657650"/>
              <a:ext cx="381975" cy="691275"/>
            </a:xfrm>
            <a:custGeom>
              <a:avLst/>
              <a:gdLst/>
              <a:ahLst/>
              <a:cxnLst/>
              <a:rect l="l" t="t" r="r" b="b"/>
              <a:pathLst>
                <a:path w="15279" h="27651" extrusionOk="0">
                  <a:moveTo>
                    <a:pt x="1" y="0"/>
                  </a:moveTo>
                  <a:lnTo>
                    <a:pt x="1" y="18828"/>
                  </a:lnTo>
                  <a:lnTo>
                    <a:pt x="15171" y="27650"/>
                  </a:lnTo>
                  <a:lnTo>
                    <a:pt x="15278" y="89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7"/>
            <p:cNvSpPr/>
            <p:nvPr/>
          </p:nvSpPr>
          <p:spPr>
            <a:xfrm>
              <a:off x="-671000" y="3654950"/>
              <a:ext cx="387325" cy="696650"/>
            </a:xfrm>
            <a:custGeom>
              <a:avLst/>
              <a:gdLst/>
              <a:ahLst/>
              <a:cxnLst/>
              <a:rect l="l" t="t" r="r" b="b"/>
              <a:pathLst>
                <a:path w="15493" h="27866" extrusionOk="0">
                  <a:moveTo>
                    <a:pt x="323" y="344"/>
                  </a:moveTo>
                  <a:lnTo>
                    <a:pt x="15170" y="9146"/>
                  </a:lnTo>
                  <a:lnTo>
                    <a:pt x="15062" y="27435"/>
                  </a:lnTo>
                  <a:lnTo>
                    <a:pt x="323" y="18829"/>
                  </a:lnTo>
                  <a:lnTo>
                    <a:pt x="323" y="344"/>
                  </a:lnTo>
                  <a:close/>
                  <a:moveTo>
                    <a:pt x="108" y="1"/>
                  </a:moveTo>
                  <a:lnTo>
                    <a:pt x="0" y="108"/>
                  </a:lnTo>
                  <a:lnTo>
                    <a:pt x="0" y="18936"/>
                  </a:lnTo>
                  <a:lnTo>
                    <a:pt x="108" y="19044"/>
                  </a:lnTo>
                  <a:lnTo>
                    <a:pt x="15170" y="27866"/>
                  </a:lnTo>
                  <a:lnTo>
                    <a:pt x="15385" y="27866"/>
                  </a:lnTo>
                  <a:lnTo>
                    <a:pt x="15385" y="27758"/>
                  </a:lnTo>
                  <a:lnTo>
                    <a:pt x="15493" y="9038"/>
                  </a:lnTo>
                  <a:lnTo>
                    <a:pt x="15385" y="882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7"/>
            <p:cNvSpPr/>
            <p:nvPr/>
          </p:nvSpPr>
          <p:spPr>
            <a:xfrm>
              <a:off x="-289075" y="3520475"/>
              <a:ext cx="613275" cy="828450"/>
            </a:xfrm>
            <a:custGeom>
              <a:avLst/>
              <a:gdLst/>
              <a:ahLst/>
              <a:cxnLst/>
              <a:rect l="l" t="t" r="r" b="b"/>
              <a:pathLst>
                <a:path w="24531" h="33138" extrusionOk="0">
                  <a:moveTo>
                    <a:pt x="24530" y="1"/>
                  </a:moveTo>
                  <a:lnTo>
                    <a:pt x="108" y="14417"/>
                  </a:lnTo>
                  <a:lnTo>
                    <a:pt x="1" y="33137"/>
                  </a:lnTo>
                  <a:lnTo>
                    <a:pt x="24530" y="18936"/>
                  </a:lnTo>
                  <a:lnTo>
                    <a:pt x="2453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7"/>
            <p:cNvSpPr/>
            <p:nvPr/>
          </p:nvSpPr>
          <p:spPr>
            <a:xfrm>
              <a:off x="-291775" y="3517775"/>
              <a:ext cx="618650" cy="833825"/>
            </a:xfrm>
            <a:custGeom>
              <a:avLst/>
              <a:gdLst/>
              <a:ahLst/>
              <a:cxnLst/>
              <a:rect l="l" t="t" r="r" b="b"/>
              <a:pathLst>
                <a:path w="24746" h="33353" extrusionOk="0">
                  <a:moveTo>
                    <a:pt x="24423" y="431"/>
                  </a:moveTo>
                  <a:lnTo>
                    <a:pt x="24423" y="18936"/>
                  </a:lnTo>
                  <a:lnTo>
                    <a:pt x="324" y="32922"/>
                  </a:lnTo>
                  <a:lnTo>
                    <a:pt x="431" y="14570"/>
                  </a:lnTo>
                  <a:lnTo>
                    <a:pt x="431" y="14570"/>
                  </a:lnTo>
                  <a:lnTo>
                    <a:pt x="24423" y="431"/>
                  </a:lnTo>
                  <a:close/>
                  <a:moveTo>
                    <a:pt x="24531" y="1"/>
                  </a:moveTo>
                  <a:lnTo>
                    <a:pt x="109" y="14310"/>
                  </a:lnTo>
                  <a:lnTo>
                    <a:pt x="1" y="14525"/>
                  </a:lnTo>
                  <a:lnTo>
                    <a:pt x="1" y="33245"/>
                  </a:lnTo>
                  <a:lnTo>
                    <a:pt x="1" y="33353"/>
                  </a:lnTo>
                  <a:lnTo>
                    <a:pt x="216" y="33353"/>
                  </a:lnTo>
                  <a:lnTo>
                    <a:pt x="24638" y="19151"/>
                  </a:lnTo>
                  <a:lnTo>
                    <a:pt x="24746" y="19044"/>
                  </a:lnTo>
                  <a:lnTo>
                    <a:pt x="24746" y="109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7"/>
            <p:cNvSpPr/>
            <p:nvPr/>
          </p:nvSpPr>
          <p:spPr>
            <a:xfrm>
              <a:off x="-665625" y="3297225"/>
              <a:ext cx="989825" cy="583700"/>
            </a:xfrm>
            <a:custGeom>
              <a:avLst/>
              <a:gdLst/>
              <a:ahLst/>
              <a:cxnLst/>
              <a:rect l="l" t="t" r="r" b="b"/>
              <a:pathLst>
                <a:path w="39593" h="23348" extrusionOk="0">
                  <a:moveTo>
                    <a:pt x="24207" y="1"/>
                  </a:moveTo>
                  <a:lnTo>
                    <a:pt x="0" y="14417"/>
                  </a:lnTo>
                  <a:lnTo>
                    <a:pt x="15170" y="23347"/>
                  </a:lnTo>
                  <a:lnTo>
                    <a:pt x="39592" y="8931"/>
                  </a:lnTo>
                  <a:lnTo>
                    <a:pt x="242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7"/>
            <p:cNvSpPr/>
            <p:nvPr/>
          </p:nvSpPr>
          <p:spPr>
            <a:xfrm>
              <a:off x="-671000" y="3294550"/>
              <a:ext cx="997875" cy="589050"/>
            </a:xfrm>
            <a:custGeom>
              <a:avLst/>
              <a:gdLst/>
              <a:ahLst/>
              <a:cxnLst/>
              <a:rect l="l" t="t" r="r" b="b"/>
              <a:pathLst>
                <a:path w="39915" h="23562" extrusionOk="0">
                  <a:moveTo>
                    <a:pt x="24422" y="323"/>
                  </a:moveTo>
                  <a:lnTo>
                    <a:pt x="39515" y="9039"/>
                  </a:lnTo>
                  <a:lnTo>
                    <a:pt x="39515" y="9039"/>
                  </a:lnTo>
                  <a:lnTo>
                    <a:pt x="15385" y="23239"/>
                  </a:lnTo>
                  <a:lnTo>
                    <a:pt x="538" y="14524"/>
                  </a:lnTo>
                  <a:lnTo>
                    <a:pt x="24422" y="323"/>
                  </a:lnTo>
                  <a:close/>
                  <a:moveTo>
                    <a:pt x="24315" y="0"/>
                  </a:moveTo>
                  <a:lnTo>
                    <a:pt x="108" y="14417"/>
                  </a:lnTo>
                  <a:lnTo>
                    <a:pt x="0" y="14524"/>
                  </a:lnTo>
                  <a:lnTo>
                    <a:pt x="108" y="14632"/>
                  </a:lnTo>
                  <a:lnTo>
                    <a:pt x="15278" y="23562"/>
                  </a:lnTo>
                  <a:lnTo>
                    <a:pt x="15493" y="23562"/>
                  </a:lnTo>
                  <a:lnTo>
                    <a:pt x="39807" y="9145"/>
                  </a:lnTo>
                  <a:lnTo>
                    <a:pt x="39915" y="9038"/>
                  </a:lnTo>
                  <a:lnTo>
                    <a:pt x="39807" y="8930"/>
                  </a:lnTo>
                  <a:lnTo>
                    <a:pt x="24530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7"/>
            <p:cNvSpPr/>
            <p:nvPr/>
          </p:nvSpPr>
          <p:spPr>
            <a:xfrm>
              <a:off x="-227225" y="3630750"/>
              <a:ext cx="505700" cy="433075"/>
            </a:xfrm>
            <a:custGeom>
              <a:avLst/>
              <a:gdLst/>
              <a:ahLst/>
              <a:cxnLst/>
              <a:rect l="l" t="t" r="r" b="b"/>
              <a:pathLst>
                <a:path w="20228" h="17323" extrusionOk="0">
                  <a:moveTo>
                    <a:pt x="20227" y="1"/>
                  </a:moveTo>
                  <a:lnTo>
                    <a:pt x="1" y="11835"/>
                  </a:lnTo>
                  <a:lnTo>
                    <a:pt x="1" y="17322"/>
                  </a:lnTo>
                  <a:lnTo>
                    <a:pt x="20227" y="5488"/>
                  </a:lnTo>
                  <a:lnTo>
                    <a:pt x="202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7"/>
            <p:cNvSpPr/>
            <p:nvPr/>
          </p:nvSpPr>
          <p:spPr>
            <a:xfrm>
              <a:off x="-227225" y="3802900"/>
              <a:ext cx="505700" cy="433050"/>
            </a:xfrm>
            <a:custGeom>
              <a:avLst/>
              <a:gdLst/>
              <a:ahLst/>
              <a:cxnLst/>
              <a:rect l="l" t="t" r="r" b="b"/>
              <a:pathLst>
                <a:path w="20228" h="17322" extrusionOk="0">
                  <a:moveTo>
                    <a:pt x="20227" y="0"/>
                  </a:moveTo>
                  <a:lnTo>
                    <a:pt x="1" y="11835"/>
                  </a:lnTo>
                  <a:lnTo>
                    <a:pt x="1" y="17322"/>
                  </a:lnTo>
                  <a:lnTo>
                    <a:pt x="20227" y="5487"/>
                  </a:lnTo>
                  <a:lnTo>
                    <a:pt x="202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30"/>
          <p:cNvSpPr/>
          <p:nvPr/>
        </p:nvSpPr>
        <p:spPr>
          <a:xfrm>
            <a:off x="2484600" y="2792337"/>
            <a:ext cx="6297000" cy="659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30"/>
          <p:cNvSpPr/>
          <p:nvPr/>
        </p:nvSpPr>
        <p:spPr>
          <a:xfrm>
            <a:off x="3687700" y="1567256"/>
            <a:ext cx="4998900" cy="659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9" name="Google Shape;1949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O que construimos</a:t>
            </a:r>
            <a:endParaRPr dirty="0"/>
          </a:p>
        </p:txBody>
      </p:sp>
      <p:grpSp>
        <p:nvGrpSpPr>
          <p:cNvPr id="1950" name="Google Shape;1950;p30"/>
          <p:cNvGrpSpPr/>
          <p:nvPr/>
        </p:nvGrpSpPr>
        <p:grpSpPr>
          <a:xfrm>
            <a:off x="646275" y="1180075"/>
            <a:ext cx="889870" cy="3552015"/>
            <a:chOff x="679600" y="1180075"/>
            <a:chExt cx="889870" cy="3552015"/>
          </a:xfrm>
        </p:grpSpPr>
        <p:sp>
          <p:nvSpPr>
            <p:cNvPr id="1951" name="Google Shape;1951;p30"/>
            <p:cNvSpPr/>
            <p:nvPr/>
          </p:nvSpPr>
          <p:spPr>
            <a:xfrm>
              <a:off x="902050" y="1264922"/>
              <a:ext cx="500552" cy="3467168"/>
            </a:xfrm>
            <a:custGeom>
              <a:avLst/>
              <a:gdLst/>
              <a:ahLst/>
              <a:cxnLst/>
              <a:rect l="l" t="t" r="r" b="b"/>
              <a:pathLst>
                <a:path w="3492" h="26689" extrusionOk="0">
                  <a:moveTo>
                    <a:pt x="466" y="0"/>
                  </a:moveTo>
                  <a:lnTo>
                    <a:pt x="1" y="26689"/>
                  </a:lnTo>
                  <a:lnTo>
                    <a:pt x="3492" y="26689"/>
                  </a:lnTo>
                  <a:lnTo>
                    <a:pt x="3026" y="0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0"/>
            <p:cNvSpPr/>
            <p:nvPr/>
          </p:nvSpPr>
          <p:spPr>
            <a:xfrm>
              <a:off x="902057" y="1180075"/>
              <a:ext cx="489515" cy="178175"/>
            </a:xfrm>
            <a:custGeom>
              <a:avLst/>
              <a:gdLst/>
              <a:ahLst/>
              <a:cxnLst/>
              <a:rect l="l" t="t" r="r" b="b"/>
              <a:pathLst>
                <a:path w="3415" h="1243" extrusionOk="0">
                  <a:moveTo>
                    <a:pt x="621" y="1"/>
                  </a:moveTo>
                  <a:lnTo>
                    <a:pt x="388" y="78"/>
                  </a:lnTo>
                  <a:lnTo>
                    <a:pt x="233" y="156"/>
                  </a:lnTo>
                  <a:lnTo>
                    <a:pt x="78" y="389"/>
                  </a:lnTo>
                  <a:lnTo>
                    <a:pt x="1" y="621"/>
                  </a:lnTo>
                  <a:lnTo>
                    <a:pt x="78" y="854"/>
                  </a:lnTo>
                  <a:lnTo>
                    <a:pt x="233" y="1009"/>
                  </a:lnTo>
                  <a:lnTo>
                    <a:pt x="388" y="1164"/>
                  </a:lnTo>
                  <a:lnTo>
                    <a:pt x="621" y="1242"/>
                  </a:lnTo>
                  <a:lnTo>
                    <a:pt x="2793" y="1242"/>
                  </a:lnTo>
                  <a:lnTo>
                    <a:pt x="3026" y="1164"/>
                  </a:lnTo>
                  <a:lnTo>
                    <a:pt x="3259" y="1009"/>
                  </a:lnTo>
                  <a:lnTo>
                    <a:pt x="3337" y="854"/>
                  </a:lnTo>
                  <a:lnTo>
                    <a:pt x="3414" y="621"/>
                  </a:lnTo>
                  <a:lnTo>
                    <a:pt x="3337" y="389"/>
                  </a:lnTo>
                  <a:lnTo>
                    <a:pt x="3259" y="156"/>
                  </a:lnTo>
                  <a:lnTo>
                    <a:pt x="3026" y="78"/>
                  </a:lnTo>
                  <a:lnTo>
                    <a:pt x="2793" y="1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0"/>
            <p:cNvSpPr/>
            <p:nvPr/>
          </p:nvSpPr>
          <p:spPr>
            <a:xfrm>
              <a:off x="679600" y="3949125"/>
              <a:ext cx="889870" cy="481491"/>
            </a:xfrm>
            <a:custGeom>
              <a:avLst/>
              <a:gdLst/>
              <a:ahLst/>
              <a:cxnLst/>
              <a:rect l="l" t="t" r="r" b="b"/>
              <a:pathLst>
                <a:path w="6208" h="8690" extrusionOk="0">
                  <a:moveTo>
                    <a:pt x="932" y="1"/>
                  </a:moveTo>
                  <a:lnTo>
                    <a:pt x="1" y="8690"/>
                  </a:lnTo>
                  <a:lnTo>
                    <a:pt x="6207" y="8690"/>
                  </a:lnTo>
                  <a:lnTo>
                    <a:pt x="55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" name="Google Shape;1954;p30"/>
          <p:cNvGrpSpPr/>
          <p:nvPr/>
        </p:nvGrpSpPr>
        <p:grpSpPr>
          <a:xfrm>
            <a:off x="1925153" y="1180075"/>
            <a:ext cx="878690" cy="3511743"/>
            <a:chOff x="1958478" y="1180075"/>
            <a:chExt cx="878690" cy="3511743"/>
          </a:xfrm>
        </p:grpSpPr>
        <p:sp>
          <p:nvSpPr>
            <p:cNvPr id="1955" name="Google Shape;1955;p30"/>
            <p:cNvSpPr/>
            <p:nvPr/>
          </p:nvSpPr>
          <p:spPr>
            <a:xfrm>
              <a:off x="2147547" y="1224650"/>
              <a:ext cx="500552" cy="3467168"/>
            </a:xfrm>
            <a:custGeom>
              <a:avLst/>
              <a:gdLst/>
              <a:ahLst/>
              <a:cxnLst/>
              <a:rect l="l" t="t" r="r" b="b"/>
              <a:pathLst>
                <a:path w="3492" h="26689" extrusionOk="0">
                  <a:moveTo>
                    <a:pt x="466" y="0"/>
                  </a:moveTo>
                  <a:lnTo>
                    <a:pt x="1" y="26688"/>
                  </a:lnTo>
                  <a:lnTo>
                    <a:pt x="3492" y="26688"/>
                  </a:lnTo>
                  <a:lnTo>
                    <a:pt x="3026" y="0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0"/>
            <p:cNvSpPr/>
            <p:nvPr/>
          </p:nvSpPr>
          <p:spPr>
            <a:xfrm>
              <a:off x="2153138" y="1180075"/>
              <a:ext cx="489371" cy="178175"/>
            </a:xfrm>
            <a:custGeom>
              <a:avLst/>
              <a:gdLst/>
              <a:ahLst/>
              <a:cxnLst/>
              <a:rect l="l" t="t" r="r" b="b"/>
              <a:pathLst>
                <a:path w="3414" h="1243" extrusionOk="0">
                  <a:moveTo>
                    <a:pt x="621" y="1"/>
                  </a:moveTo>
                  <a:lnTo>
                    <a:pt x="388" y="78"/>
                  </a:lnTo>
                  <a:lnTo>
                    <a:pt x="233" y="156"/>
                  </a:lnTo>
                  <a:lnTo>
                    <a:pt x="78" y="389"/>
                  </a:lnTo>
                  <a:lnTo>
                    <a:pt x="0" y="621"/>
                  </a:lnTo>
                  <a:lnTo>
                    <a:pt x="78" y="854"/>
                  </a:lnTo>
                  <a:lnTo>
                    <a:pt x="233" y="1009"/>
                  </a:lnTo>
                  <a:lnTo>
                    <a:pt x="388" y="1164"/>
                  </a:lnTo>
                  <a:lnTo>
                    <a:pt x="621" y="1242"/>
                  </a:lnTo>
                  <a:lnTo>
                    <a:pt x="2793" y="1242"/>
                  </a:lnTo>
                  <a:lnTo>
                    <a:pt x="3026" y="1164"/>
                  </a:lnTo>
                  <a:lnTo>
                    <a:pt x="3259" y="1009"/>
                  </a:lnTo>
                  <a:lnTo>
                    <a:pt x="3336" y="854"/>
                  </a:lnTo>
                  <a:lnTo>
                    <a:pt x="3414" y="621"/>
                  </a:lnTo>
                  <a:lnTo>
                    <a:pt x="3336" y="389"/>
                  </a:lnTo>
                  <a:lnTo>
                    <a:pt x="3259" y="156"/>
                  </a:lnTo>
                  <a:lnTo>
                    <a:pt x="3026" y="78"/>
                  </a:lnTo>
                  <a:lnTo>
                    <a:pt x="2793" y="1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0"/>
            <p:cNvSpPr/>
            <p:nvPr/>
          </p:nvSpPr>
          <p:spPr>
            <a:xfrm>
              <a:off x="1958478" y="3949125"/>
              <a:ext cx="878690" cy="481491"/>
            </a:xfrm>
            <a:custGeom>
              <a:avLst/>
              <a:gdLst/>
              <a:ahLst/>
              <a:cxnLst/>
              <a:rect l="l" t="t" r="r" b="b"/>
              <a:pathLst>
                <a:path w="6130" h="8690" extrusionOk="0">
                  <a:moveTo>
                    <a:pt x="854" y="1"/>
                  </a:moveTo>
                  <a:lnTo>
                    <a:pt x="1" y="8690"/>
                  </a:lnTo>
                  <a:lnTo>
                    <a:pt x="6130" y="8690"/>
                  </a:lnTo>
                  <a:lnTo>
                    <a:pt x="54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8" name="Google Shape;1958;p30"/>
          <p:cNvGrpSpPr/>
          <p:nvPr/>
        </p:nvGrpSpPr>
        <p:grpSpPr>
          <a:xfrm>
            <a:off x="3248611" y="1180075"/>
            <a:ext cx="878690" cy="3542012"/>
            <a:chOff x="3281936" y="1180075"/>
            <a:chExt cx="878690" cy="3542012"/>
          </a:xfrm>
        </p:grpSpPr>
        <p:sp>
          <p:nvSpPr>
            <p:cNvPr id="1959" name="Google Shape;1959;p30"/>
            <p:cNvSpPr/>
            <p:nvPr/>
          </p:nvSpPr>
          <p:spPr>
            <a:xfrm>
              <a:off x="3476595" y="1254789"/>
              <a:ext cx="489371" cy="3467298"/>
            </a:xfrm>
            <a:custGeom>
              <a:avLst/>
              <a:gdLst/>
              <a:ahLst/>
              <a:cxnLst/>
              <a:rect l="l" t="t" r="r" b="b"/>
              <a:pathLst>
                <a:path w="3414" h="26690" extrusionOk="0">
                  <a:moveTo>
                    <a:pt x="466" y="1"/>
                  </a:moveTo>
                  <a:lnTo>
                    <a:pt x="0" y="26689"/>
                  </a:lnTo>
                  <a:lnTo>
                    <a:pt x="3414" y="26689"/>
                  </a:lnTo>
                  <a:lnTo>
                    <a:pt x="3026" y="1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0"/>
            <p:cNvSpPr/>
            <p:nvPr/>
          </p:nvSpPr>
          <p:spPr>
            <a:xfrm>
              <a:off x="3476595" y="1180075"/>
              <a:ext cx="489371" cy="178175"/>
            </a:xfrm>
            <a:custGeom>
              <a:avLst/>
              <a:gdLst/>
              <a:ahLst/>
              <a:cxnLst/>
              <a:rect l="l" t="t" r="r" b="b"/>
              <a:pathLst>
                <a:path w="3414" h="1243" extrusionOk="0">
                  <a:moveTo>
                    <a:pt x="621" y="1"/>
                  </a:moveTo>
                  <a:lnTo>
                    <a:pt x="388" y="78"/>
                  </a:lnTo>
                  <a:lnTo>
                    <a:pt x="233" y="156"/>
                  </a:lnTo>
                  <a:lnTo>
                    <a:pt x="78" y="389"/>
                  </a:lnTo>
                  <a:lnTo>
                    <a:pt x="0" y="621"/>
                  </a:lnTo>
                  <a:lnTo>
                    <a:pt x="78" y="854"/>
                  </a:lnTo>
                  <a:lnTo>
                    <a:pt x="233" y="1009"/>
                  </a:lnTo>
                  <a:lnTo>
                    <a:pt x="388" y="1164"/>
                  </a:lnTo>
                  <a:lnTo>
                    <a:pt x="621" y="1242"/>
                  </a:lnTo>
                  <a:lnTo>
                    <a:pt x="2793" y="1242"/>
                  </a:lnTo>
                  <a:lnTo>
                    <a:pt x="3026" y="1164"/>
                  </a:lnTo>
                  <a:lnTo>
                    <a:pt x="3258" y="1009"/>
                  </a:lnTo>
                  <a:lnTo>
                    <a:pt x="3336" y="854"/>
                  </a:lnTo>
                  <a:lnTo>
                    <a:pt x="3414" y="621"/>
                  </a:lnTo>
                  <a:lnTo>
                    <a:pt x="3336" y="389"/>
                  </a:lnTo>
                  <a:lnTo>
                    <a:pt x="3258" y="156"/>
                  </a:lnTo>
                  <a:lnTo>
                    <a:pt x="3026" y="78"/>
                  </a:lnTo>
                  <a:lnTo>
                    <a:pt x="2793" y="1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0"/>
            <p:cNvSpPr/>
            <p:nvPr/>
          </p:nvSpPr>
          <p:spPr>
            <a:xfrm>
              <a:off x="3281936" y="3949125"/>
              <a:ext cx="878690" cy="481491"/>
            </a:xfrm>
            <a:custGeom>
              <a:avLst/>
              <a:gdLst/>
              <a:ahLst/>
              <a:cxnLst/>
              <a:rect l="l" t="t" r="r" b="b"/>
              <a:pathLst>
                <a:path w="6130" h="8690" extrusionOk="0">
                  <a:moveTo>
                    <a:pt x="854" y="1"/>
                  </a:moveTo>
                  <a:lnTo>
                    <a:pt x="0" y="8690"/>
                  </a:lnTo>
                  <a:lnTo>
                    <a:pt x="6129" y="8690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2" name="Google Shape;1962;p30"/>
          <p:cNvSpPr/>
          <p:nvPr/>
        </p:nvSpPr>
        <p:spPr>
          <a:xfrm>
            <a:off x="457200" y="4430625"/>
            <a:ext cx="8229563" cy="301454"/>
          </a:xfrm>
          <a:custGeom>
            <a:avLst/>
            <a:gdLst/>
            <a:ahLst/>
            <a:cxnLst/>
            <a:rect l="l" t="t" r="r" b="b"/>
            <a:pathLst>
              <a:path w="32508" h="6596" extrusionOk="0">
                <a:moveTo>
                  <a:pt x="0" y="1"/>
                </a:moveTo>
                <a:lnTo>
                  <a:pt x="0" y="6595"/>
                </a:lnTo>
                <a:lnTo>
                  <a:pt x="32507" y="6595"/>
                </a:lnTo>
                <a:lnTo>
                  <a:pt x="3250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30"/>
          <p:cNvSpPr txBox="1"/>
          <p:nvPr/>
        </p:nvSpPr>
        <p:spPr>
          <a:xfrm>
            <a:off x="6624930" y="2505249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"/>
                <a:ea typeface="Fira Sans"/>
                <a:cs typeface="Fira Sans"/>
                <a:sym typeface="Fira Sans"/>
              </a:rPr>
              <a:t>Controle de estoques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64" name="Google Shape;1964;p30"/>
          <p:cNvSpPr txBox="1"/>
          <p:nvPr/>
        </p:nvSpPr>
        <p:spPr>
          <a:xfrm>
            <a:off x="5934630" y="2830562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Software de visão computacional que fazem a contagem de itens em uma esteira industrial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5" name="Google Shape;1965;p30"/>
          <p:cNvSpPr txBox="1"/>
          <p:nvPr/>
        </p:nvSpPr>
        <p:spPr>
          <a:xfrm>
            <a:off x="5272747" y="2842881"/>
            <a:ext cx="7506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3300" b="1" dirty="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69" name="Google Shape;1969;p30"/>
          <p:cNvSpPr txBox="1"/>
          <p:nvPr/>
        </p:nvSpPr>
        <p:spPr>
          <a:xfrm>
            <a:off x="5375564" y="1280162"/>
            <a:ext cx="3343666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"/>
                <a:ea typeface="Fira Sans"/>
                <a:cs typeface="Fira Sans"/>
                <a:sym typeface="Fira Sans"/>
              </a:rPr>
              <a:t>Sistema de segurança com gestos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70" name="Google Shape;1970;p30"/>
          <p:cNvSpPr txBox="1"/>
          <p:nvPr/>
        </p:nvSpPr>
        <p:spPr>
          <a:xfrm>
            <a:off x="5959025" y="1641451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Uma simulação utilizando arduino e python para criação de um sistema de segurança para a fábrica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1" name="Google Shape;1971;p30"/>
          <p:cNvSpPr txBox="1"/>
          <p:nvPr/>
        </p:nvSpPr>
        <p:spPr>
          <a:xfrm>
            <a:off x="5211361" y="1673834"/>
            <a:ext cx="7506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3300" b="1" dirty="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>
          <a:extLst>
            <a:ext uri="{FF2B5EF4-FFF2-40B4-BE49-F238E27FC236}">
              <a16:creationId xmlns:a16="http://schemas.microsoft.com/office/drawing/2014/main" id="{4EC99543-1B91-7075-1654-FAEB58CC2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p29">
            <a:extLst>
              <a:ext uri="{FF2B5EF4-FFF2-40B4-BE49-F238E27FC236}">
                <a16:creationId xmlns:a16="http://schemas.microsoft.com/office/drawing/2014/main" id="{383AC15A-E173-08AF-8AD4-3B7AC52491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Esquema de construção</a:t>
            </a:r>
            <a:endParaRPr dirty="0"/>
          </a:p>
        </p:txBody>
      </p:sp>
      <p:sp>
        <p:nvSpPr>
          <p:cNvPr id="1911" name="Google Shape;1911;p29">
            <a:extLst>
              <a:ext uri="{FF2B5EF4-FFF2-40B4-BE49-F238E27FC236}">
                <a16:creationId xmlns:a16="http://schemas.microsoft.com/office/drawing/2014/main" id="{3BA5213A-6364-BC0D-CC29-64795F145DDF}"/>
              </a:ext>
            </a:extLst>
          </p:cNvPr>
          <p:cNvSpPr txBox="1"/>
          <p:nvPr/>
        </p:nvSpPr>
        <p:spPr>
          <a:xfrm>
            <a:off x="457200" y="14574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"/>
                <a:ea typeface="Fira Sans"/>
                <a:cs typeface="Fira Sans"/>
                <a:sym typeface="Fira Sans"/>
              </a:rPr>
              <a:t>Placa utilizada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2" name="Google Shape;1912;p29">
            <a:extLst>
              <a:ext uri="{FF2B5EF4-FFF2-40B4-BE49-F238E27FC236}">
                <a16:creationId xmlns:a16="http://schemas.microsoft.com/office/drawing/2014/main" id="{77E329EE-AA55-7794-D749-8E687BD8E836}"/>
              </a:ext>
            </a:extLst>
          </p:cNvPr>
          <p:cNvSpPr txBox="1"/>
          <p:nvPr/>
        </p:nvSpPr>
        <p:spPr>
          <a:xfrm>
            <a:off x="457200" y="38731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Coloração dos leds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3" name="Google Shape;1913;p29">
            <a:extLst>
              <a:ext uri="{FF2B5EF4-FFF2-40B4-BE49-F238E27FC236}">
                <a16:creationId xmlns:a16="http://schemas.microsoft.com/office/drawing/2014/main" id="{7CC763D7-4477-3112-8C8B-AD2AD797C087}"/>
              </a:ext>
            </a:extLst>
          </p:cNvPr>
          <p:cNvSpPr txBox="1"/>
          <p:nvPr/>
        </p:nvSpPr>
        <p:spPr>
          <a:xfrm>
            <a:off x="6885151" y="2421702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Motor utilizado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5" name="Google Shape;1915;p29">
            <a:extLst>
              <a:ext uri="{FF2B5EF4-FFF2-40B4-BE49-F238E27FC236}">
                <a16:creationId xmlns:a16="http://schemas.microsoft.com/office/drawing/2014/main" id="{B588CD4F-6D0D-F209-5B43-94757CCB7B19}"/>
              </a:ext>
            </a:extLst>
          </p:cNvPr>
          <p:cNvSpPr txBox="1"/>
          <p:nvPr/>
        </p:nvSpPr>
        <p:spPr>
          <a:xfrm>
            <a:off x="457200" y="1744575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Arduino Uno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6" name="Google Shape;1916;p29">
            <a:extLst>
              <a:ext uri="{FF2B5EF4-FFF2-40B4-BE49-F238E27FC236}">
                <a16:creationId xmlns:a16="http://schemas.microsoft.com/office/drawing/2014/main" id="{1FA19715-B792-4A2E-7293-7D71326183D3}"/>
              </a:ext>
            </a:extLst>
          </p:cNvPr>
          <p:cNvSpPr txBox="1"/>
          <p:nvPr/>
        </p:nvSpPr>
        <p:spPr>
          <a:xfrm>
            <a:off x="6857102" y="2504373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RF-300CA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8" name="Google Shape;1918;p29">
            <a:extLst>
              <a:ext uri="{FF2B5EF4-FFF2-40B4-BE49-F238E27FC236}">
                <a16:creationId xmlns:a16="http://schemas.microsoft.com/office/drawing/2014/main" id="{8DE73A54-23DD-5903-8BBD-629B0669D91F}"/>
              </a:ext>
            </a:extLst>
          </p:cNvPr>
          <p:cNvSpPr txBox="1"/>
          <p:nvPr/>
        </p:nvSpPr>
        <p:spPr>
          <a:xfrm>
            <a:off x="456912" y="4122297"/>
            <a:ext cx="2410691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Verde(máquina ligada)</a:t>
            </a:r>
            <a:b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Vermelho (máquina desligada)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24" name="Google Shape;1924;p29">
            <a:extLst>
              <a:ext uri="{FF2B5EF4-FFF2-40B4-BE49-F238E27FC236}">
                <a16:creationId xmlns:a16="http://schemas.microsoft.com/office/drawing/2014/main" id="{9A2F25AC-8C11-2FA3-E27C-003826B36B68}"/>
              </a:ext>
            </a:extLst>
          </p:cNvPr>
          <p:cNvGrpSpPr/>
          <p:nvPr/>
        </p:nvGrpSpPr>
        <p:grpSpPr>
          <a:xfrm>
            <a:off x="543424" y="1073975"/>
            <a:ext cx="368157" cy="365699"/>
            <a:chOff x="-59470075" y="3308975"/>
            <a:chExt cx="318200" cy="316075"/>
          </a:xfrm>
        </p:grpSpPr>
        <p:sp>
          <p:nvSpPr>
            <p:cNvPr id="1925" name="Google Shape;1925;p29">
              <a:extLst>
                <a:ext uri="{FF2B5EF4-FFF2-40B4-BE49-F238E27FC236}">
                  <a16:creationId xmlns:a16="http://schemas.microsoft.com/office/drawing/2014/main" id="{607A1AC1-5282-B690-3432-988543831DFF}"/>
                </a:ext>
              </a:extLst>
            </p:cNvPr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9">
              <a:extLst>
                <a:ext uri="{FF2B5EF4-FFF2-40B4-BE49-F238E27FC236}">
                  <a16:creationId xmlns:a16="http://schemas.microsoft.com/office/drawing/2014/main" id="{16EBBA8A-AA86-7A10-D3B7-15FCDC944A19}"/>
                </a:ext>
              </a:extLst>
            </p:cNvPr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9">
              <a:extLst>
                <a:ext uri="{FF2B5EF4-FFF2-40B4-BE49-F238E27FC236}">
                  <a16:creationId xmlns:a16="http://schemas.microsoft.com/office/drawing/2014/main" id="{39E9E6F5-C0E7-4A31-DE42-FB6200E54856}"/>
                </a:ext>
              </a:extLst>
            </p:cNvPr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9">
              <a:extLst>
                <a:ext uri="{FF2B5EF4-FFF2-40B4-BE49-F238E27FC236}">
                  <a16:creationId xmlns:a16="http://schemas.microsoft.com/office/drawing/2014/main" id="{B95CAE26-B5E6-BE0B-6955-DE187A40E428}"/>
                </a:ext>
              </a:extLst>
            </p:cNvPr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9">
              <a:extLst>
                <a:ext uri="{FF2B5EF4-FFF2-40B4-BE49-F238E27FC236}">
                  <a16:creationId xmlns:a16="http://schemas.microsoft.com/office/drawing/2014/main" id="{24B519D2-9632-72FC-43A5-73E6048C4E4F}"/>
                </a:ext>
              </a:extLst>
            </p:cNvPr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9">
              <a:extLst>
                <a:ext uri="{FF2B5EF4-FFF2-40B4-BE49-F238E27FC236}">
                  <a16:creationId xmlns:a16="http://schemas.microsoft.com/office/drawing/2014/main" id="{AD883A2E-CB8D-3255-F361-7DDFC14EF88D}"/>
                </a:ext>
              </a:extLst>
            </p:cNvPr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9">
              <a:extLst>
                <a:ext uri="{FF2B5EF4-FFF2-40B4-BE49-F238E27FC236}">
                  <a16:creationId xmlns:a16="http://schemas.microsoft.com/office/drawing/2014/main" id="{ECCBDD14-65CA-56A0-0FD1-841CCD3849EE}"/>
                </a:ext>
              </a:extLst>
            </p:cNvPr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9">
              <a:extLst>
                <a:ext uri="{FF2B5EF4-FFF2-40B4-BE49-F238E27FC236}">
                  <a16:creationId xmlns:a16="http://schemas.microsoft.com/office/drawing/2014/main" id="{1287F6BB-67FD-2889-DD2E-4EBCC861F5D8}"/>
                </a:ext>
              </a:extLst>
            </p:cNvPr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9">
              <a:extLst>
                <a:ext uri="{FF2B5EF4-FFF2-40B4-BE49-F238E27FC236}">
                  <a16:creationId xmlns:a16="http://schemas.microsoft.com/office/drawing/2014/main" id="{67C45196-36BE-FEA3-5CFC-C04209AA09D5}"/>
                </a:ext>
              </a:extLst>
            </p:cNvPr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4" name="Google Shape;1934;p29">
            <a:extLst>
              <a:ext uri="{FF2B5EF4-FFF2-40B4-BE49-F238E27FC236}">
                <a16:creationId xmlns:a16="http://schemas.microsoft.com/office/drawing/2014/main" id="{4698645E-FE33-6C85-981F-A75C94A931EE}"/>
              </a:ext>
            </a:extLst>
          </p:cNvPr>
          <p:cNvGrpSpPr/>
          <p:nvPr/>
        </p:nvGrpSpPr>
        <p:grpSpPr>
          <a:xfrm>
            <a:off x="8322207" y="2030475"/>
            <a:ext cx="357468" cy="356497"/>
            <a:chOff x="-31455100" y="3909350"/>
            <a:chExt cx="294600" cy="293800"/>
          </a:xfrm>
        </p:grpSpPr>
        <p:sp>
          <p:nvSpPr>
            <p:cNvPr id="1935" name="Google Shape;1935;p29">
              <a:extLst>
                <a:ext uri="{FF2B5EF4-FFF2-40B4-BE49-F238E27FC236}">
                  <a16:creationId xmlns:a16="http://schemas.microsoft.com/office/drawing/2014/main" id="{BE6E42B5-7911-05B3-C271-A7E69EF220E5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9">
              <a:extLst>
                <a:ext uri="{FF2B5EF4-FFF2-40B4-BE49-F238E27FC236}">
                  <a16:creationId xmlns:a16="http://schemas.microsoft.com/office/drawing/2014/main" id="{010559CE-D6F6-6F34-9268-78B59FF67458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7" name="Google Shape;1937;p29">
            <a:extLst>
              <a:ext uri="{FF2B5EF4-FFF2-40B4-BE49-F238E27FC236}">
                <a16:creationId xmlns:a16="http://schemas.microsoft.com/office/drawing/2014/main" id="{FFC827B6-B097-7A71-7CC0-111D1CB35CD0}"/>
              </a:ext>
            </a:extLst>
          </p:cNvPr>
          <p:cNvGrpSpPr/>
          <p:nvPr/>
        </p:nvGrpSpPr>
        <p:grpSpPr>
          <a:xfrm>
            <a:off x="543565" y="3479672"/>
            <a:ext cx="358987" cy="355525"/>
            <a:chOff x="-49766550" y="3920175"/>
            <a:chExt cx="303250" cy="300325"/>
          </a:xfrm>
        </p:grpSpPr>
        <p:sp>
          <p:nvSpPr>
            <p:cNvPr id="1938" name="Google Shape;1938;p29">
              <a:extLst>
                <a:ext uri="{FF2B5EF4-FFF2-40B4-BE49-F238E27FC236}">
                  <a16:creationId xmlns:a16="http://schemas.microsoft.com/office/drawing/2014/main" id="{CD4C6ACB-D757-F381-F2A8-09C13114B9C1}"/>
                </a:ext>
              </a:extLst>
            </p:cNvPr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9">
              <a:extLst>
                <a:ext uri="{FF2B5EF4-FFF2-40B4-BE49-F238E27FC236}">
                  <a16:creationId xmlns:a16="http://schemas.microsoft.com/office/drawing/2014/main" id="{A9C57F6C-B2A2-3863-BC3E-4AD3B68D3CCC}"/>
                </a:ext>
              </a:extLst>
            </p:cNvPr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9">
              <a:extLst>
                <a:ext uri="{FF2B5EF4-FFF2-40B4-BE49-F238E27FC236}">
                  <a16:creationId xmlns:a16="http://schemas.microsoft.com/office/drawing/2014/main" id="{8D256662-53DA-C708-A735-1652B1BF0DD1}"/>
                </a:ext>
              </a:extLst>
            </p:cNvPr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9">
              <a:extLst>
                <a:ext uri="{FF2B5EF4-FFF2-40B4-BE49-F238E27FC236}">
                  <a16:creationId xmlns:a16="http://schemas.microsoft.com/office/drawing/2014/main" id="{EE33C520-956D-E066-A605-4A428A85B210}"/>
                </a:ext>
              </a:extLst>
            </p:cNvPr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E8A47383-3394-AA99-E5B2-EC669506AD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873" y="1507071"/>
            <a:ext cx="4731327" cy="232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169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Código do arduino</a:t>
            </a:r>
            <a:endParaRPr dirty="0"/>
          </a:p>
        </p:txBody>
      </p:sp>
      <p:sp>
        <p:nvSpPr>
          <p:cNvPr id="2009" name="Google Shape;2009;p31"/>
          <p:cNvSpPr txBox="1"/>
          <p:nvPr/>
        </p:nvSpPr>
        <p:spPr>
          <a:xfrm>
            <a:off x="306843" y="1538448"/>
            <a:ext cx="1884600" cy="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Local onde foram guardadas as váriaveis que foram utilizadas no código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0" name="Google Shape;2010;p31"/>
          <p:cNvSpPr txBox="1"/>
          <p:nvPr/>
        </p:nvSpPr>
        <p:spPr>
          <a:xfrm>
            <a:off x="392292" y="1183790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#Define</a:t>
            </a:r>
            <a:endParaRPr b="1" dirty="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11" name="Google Shape;2011;p31"/>
          <p:cNvSpPr txBox="1"/>
          <p:nvPr/>
        </p:nvSpPr>
        <p:spPr>
          <a:xfrm>
            <a:off x="306843" y="2571750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Void Setup</a:t>
            </a:r>
            <a:endParaRPr b="1" dirty="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12" name="Google Shape;2012;p31"/>
          <p:cNvSpPr txBox="1"/>
          <p:nvPr/>
        </p:nvSpPr>
        <p:spPr>
          <a:xfrm>
            <a:off x="306843" y="3001350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Configurações que o arduino irá ter após sua inicialização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9" name="Google Shape;2019;p31"/>
          <p:cNvSpPr txBox="1"/>
          <p:nvPr/>
        </p:nvSpPr>
        <p:spPr>
          <a:xfrm>
            <a:off x="6651858" y="1398590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Void Loop</a:t>
            </a:r>
            <a:endParaRPr b="1" dirty="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20" name="Google Shape;2020;p31"/>
          <p:cNvSpPr txBox="1"/>
          <p:nvPr/>
        </p:nvSpPr>
        <p:spPr>
          <a:xfrm>
            <a:off x="6651858" y="1716785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Série de ações que o arduino irá tomar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FB23841-B46C-9FC7-39BA-79B54CC55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788" y="1025821"/>
            <a:ext cx="4310070" cy="2931030"/>
          </a:xfrm>
          <a:prstGeom prst="rect">
            <a:avLst/>
          </a:prstGeom>
        </p:spPr>
      </p:pic>
      <p:sp>
        <p:nvSpPr>
          <p:cNvPr id="5" name="Google Shape;2019;p31">
            <a:extLst>
              <a:ext uri="{FF2B5EF4-FFF2-40B4-BE49-F238E27FC236}">
                <a16:creationId xmlns:a16="http://schemas.microsoft.com/office/drawing/2014/main" id="{8DE7630B-2C59-7DF7-03FF-4C738F2BAE6F}"/>
              </a:ext>
            </a:extLst>
          </p:cNvPr>
          <p:cNvSpPr txBox="1"/>
          <p:nvPr/>
        </p:nvSpPr>
        <p:spPr>
          <a:xfrm>
            <a:off x="6651858" y="2534888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7030A0"/>
                </a:solidFill>
                <a:latin typeface="Fira Sans"/>
                <a:ea typeface="Fira Sans"/>
                <a:cs typeface="Fira Sans"/>
                <a:sym typeface="Fira Sans"/>
              </a:rPr>
              <a:t>Serial</a:t>
            </a:r>
            <a:endParaRPr b="1" dirty="0">
              <a:solidFill>
                <a:srgbClr val="7030A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" name="Google Shape;2020;p31">
            <a:extLst>
              <a:ext uri="{FF2B5EF4-FFF2-40B4-BE49-F238E27FC236}">
                <a16:creationId xmlns:a16="http://schemas.microsoft.com/office/drawing/2014/main" id="{9AC5AC9D-DA1A-E63F-B483-9355608870B4}"/>
              </a:ext>
            </a:extLst>
          </p:cNvPr>
          <p:cNvSpPr txBox="1"/>
          <p:nvPr/>
        </p:nvSpPr>
        <p:spPr>
          <a:xfrm>
            <a:off x="6716754" y="2850341"/>
            <a:ext cx="1884600" cy="804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Ferramenta que irá receber e armazenar os dados enviados pelo usuário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Implementação python</a:t>
            </a:r>
            <a:endParaRPr dirty="0"/>
          </a:p>
        </p:txBody>
      </p:sp>
      <p:sp>
        <p:nvSpPr>
          <p:cNvPr id="2065" name="Google Shape;2065;p32"/>
          <p:cNvSpPr txBox="1"/>
          <p:nvPr/>
        </p:nvSpPr>
        <p:spPr>
          <a:xfrm>
            <a:off x="6817500" y="1961575"/>
            <a:ext cx="18732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"/>
                <a:ea typeface="Fira Sans"/>
                <a:cs typeface="Fira Sans"/>
                <a:sym typeface="Fira Sans"/>
              </a:rPr>
              <a:t>Sinal de parar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6" name="Google Shape;2066;p32"/>
          <p:cNvSpPr txBox="1"/>
          <p:nvPr/>
        </p:nvSpPr>
        <p:spPr>
          <a:xfrm>
            <a:off x="4705350" y="1351975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Mediapipe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7" name="Google Shape;2067;p32"/>
          <p:cNvSpPr txBox="1"/>
          <p:nvPr/>
        </p:nvSpPr>
        <p:spPr>
          <a:xfrm>
            <a:off x="4705350" y="3821600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CV2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8" name="Google Shape;2068;p32"/>
          <p:cNvSpPr txBox="1"/>
          <p:nvPr/>
        </p:nvSpPr>
        <p:spPr>
          <a:xfrm>
            <a:off x="6817499" y="2248675"/>
            <a:ext cx="2218125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Ao abrir completamente a mão, irá mandar a mensagem P para o arduino.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9" name="Google Shape;2069;p32"/>
          <p:cNvSpPr txBox="1"/>
          <p:nvPr/>
        </p:nvSpPr>
        <p:spPr>
          <a:xfrm>
            <a:off x="4705349" y="1639063"/>
            <a:ext cx="1851231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Biblioteca responsável por fazer o mapeamento da mão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0" name="Google Shape;2070;p32"/>
          <p:cNvSpPr txBox="1"/>
          <p:nvPr/>
        </p:nvSpPr>
        <p:spPr>
          <a:xfrm>
            <a:off x="4705350" y="410870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Irá fazer com que seja possível utilizar a webcam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1" name="Google Shape;2071;p32"/>
          <p:cNvSpPr txBox="1"/>
          <p:nvPr/>
        </p:nvSpPr>
        <p:spPr>
          <a:xfrm>
            <a:off x="6817500" y="3196388"/>
            <a:ext cx="18732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Joinha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2" name="Google Shape;2072;p32"/>
          <p:cNvSpPr txBox="1"/>
          <p:nvPr/>
        </p:nvSpPr>
        <p:spPr>
          <a:xfrm>
            <a:off x="4705350" y="2586788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Serial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3" name="Google Shape;2073;p32"/>
          <p:cNvSpPr txBox="1"/>
          <p:nvPr/>
        </p:nvSpPr>
        <p:spPr>
          <a:xfrm>
            <a:off x="6817499" y="3483488"/>
            <a:ext cx="2326499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Ao levantar o polegar e abaixar o resto, irá mandar a mensagem C para o </a:t>
            </a:r>
            <a:r>
              <a:rPr lang="pt-BR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arduino</a:t>
            </a:r>
            <a:r>
              <a:rPr lang="pt-BR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lang="pt-BR"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4" name="Google Shape;2074;p32"/>
          <p:cNvSpPr txBox="1"/>
          <p:nvPr/>
        </p:nvSpPr>
        <p:spPr>
          <a:xfrm>
            <a:off x="4705350" y="287388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Faz a comunicação do python com arduino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75" name="Google Shape;2075;p32"/>
          <p:cNvCxnSpPr/>
          <p:nvPr/>
        </p:nvCxnSpPr>
        <p:spPr>
          <a:xfrm>
            <a:off x="4647075" y="355597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76" name="Google Shape;2076;p32"/>
          <p:cNvSpPr txBox="1"/>
          <p:nvPr/>
        </p:nvSpPr>
        <p:spPr>
          <a:xfrm>
            <a:off x="4705350" y="10730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7" name="Google Shape;2077;p32"/>
          <p:cNvSpPr txBox="1"/>
          <p:nvPr/>
        </p:nvSpPr>
        <p:spPr>
          <a:xfrm>
            <a:off x="4705350" y="23079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8" name="Google Shape;2078;p32"/>
          <p:cNvSpPr txBox="1"/>
          <p:nvPr/>
        </p:nvSpPr>
        <p:spPr>
          <a:xfrm>
            <a:off x="4705350" y="354271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9" name="Google Shape;2079;p32"/>
          <p:cNvSpPr txBox="1"/>
          <p:nvPr/>
        </p:nvSpPr>
        <p:spPr>
          <a:xfrm>
            <a:off x="6819000" y="16826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80" name="Google Shape;2080;p32"/>
          <p:cNvSpPr txBox="1"/>
          <p:nvPr/>
        </p:nvSpPr>
        <p:spPr>
          <a:xfrm>
            <a:off x="6819000" y="29175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081" name="Google Shape;2081;p32"/>
          <p:cNvCxnSpPr/>
          <p:nvPr/>
        </p:nvCxnSpPr>
        <p:spPr>
          <a:xfrm>
            <a:off x="4647075" y="232892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2" name="Google Shape;2082;p32"/>
          <p:cNvCxnSpPr/>
          <p:nvPr/>
        </p:nvCxnSpPr>
        <p:spPr>
          <a:xfrm>
            <a:off x="4647075" y="110187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3" name="Google Shape;2083;p32"/>
          <p:cNvCxnSpPr/>
          <p:nvPr/>
        </p:nvCxnSpPr>
        <p:spPr>
          <a:xfrm>
            <a:off x="6757925" y="293852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4" name="Google Shape;2084;p32"/>
          <p:cNvCxnSpPr/>
          <p:nvPr/>
        </p:nvCxnSpPr>
        <p:spPr>
          <a:xfrm>
            <a:off x="6757925" y="171147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4436F649-7E13-35D4-1DBF-E58F632D87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538" y="840853"/>
            <a:ext cx="2973622" cy="41953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5" name="Google Shape;2235;p34"/>
          <p:cNvSpPr txBox="1">
            <a:spLocks noGrp="1"/>
          </p:cNvSpPr>
          <p:nvPr>
            <p:ph type="title"/>
          </p:nvPr>
        </p:nvSpPr>
        <p:spPr>
          <a:xfrm>
            <a:off x="457200" y="16763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Vídeo - Funcionando</a:t>
            </a:r>
            <a:endParaRPr dirty="0"/>
          </a:p>
        </p:txBody>
      </p:sp>
      <p:pic>
        <p:nvPicPr>
          <p:cNvPr id="2" name="Video_arduino">
            <a:hlinkClick r:id="" action="ppaction://media"/>
            <a:extLst>
              <a:ext uri="{FF2B5EF4-FFF2-40B4-BE49-F238E27FC236}">
                <a16:creationId xmlns:a16="http://schemas.microsoft.com/office/drawing/2014/main" id="{44FC5AC3-F1D3-A12E-D5B8-082E72654B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6369" y="724795"/>
            <a:ext cx="6804643" cy="38276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" name="Google Shape;2104;p3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Leitura de itens na esteira - código</a:t>
            </a:r>
            <a:endParaRPr dirty="0"/>
          </a:p>
        </p:txBody>
      </p:sp>
      <p:sp>
        <p:nvSpPr>
          <p:cNvPr id="2107" name="Google Shape;2107;p33"/>
          <p:cNvSpPr/>
          <p:nvPr/>
        </p:nvSpPr>
        <p:spPr>
          <a:xfrm>
            <a:off x="4572000" y="3601272"/>
            <a:ext cx="689400" cy="6894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8" name="Google Shape;2108;p33"/>
          <p:cNvSpPr/>
          <p:nvPr/>
        </p:nvSpPr>
        <p:spPr>
          <a:xfrm>
            <a:off x="4572112" y="2363650"/>
            <a:ext cx="689400" cy="6894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9" name="Google Shape;2109;p33"/>
          <p:cNvSpPr/>
          <p:nvPr/>
        </p:nvSpPr>
        <p:spPr>
          <a:xfrm>
            <a:off x="4572050" y="1171961"/>
            <a:ext cx="689400" cy="6894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0" name="Google Shape;2110;p33"/>
          <p:cNvGrpSpPr/>
          <p:nvPr/>
        </p:nvGrpSpPr>
        <p:grpSpPr>
          <a:xfrm>
            <a:off x="5392259" y="1172319"/>
            <a:ext cx="3431702" cy="791339"/>
            <a:chOff x="5990700" y="1272350"/>
            <a:chExt cx="2696151" cy="622701"/>
          </a:xfrm>
        </p:grpSpPr>
        <p:sp>
          <p:nvSpPr>
            <p:cNvPr id="2111" name="Google Shape;2111;p33"/>
            <p:cNvSpPr txBox="1"/>
            <p:nvPr/>
          </p:nvSpPr>
          <p:spPr>
            <a:xfrm>
              <a:off x="6498466" y="1272350"/>
              <a:ext cx="2188385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Tecnologias utilizadas</a:t>
              </a:r>
              <a:endParaRPr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12" name="Google Shape;2112;p33"/>
            <p:cNvSpPr txBox="1"/>
            <p:nvPr/>
          </p:nvSpPr>
          <p:spPr>
            <a:xfrm>
              <a:off x="5990700" y="1523651"/>
              <a:ext cx="26961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" sz="105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" sz="105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CV2 – Responsável pela parte de visão computacional</a:t>
              </a:r>
              <a:endParaRPr lang="en" sz="105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Numpy – Ajuda nas operações mátemáticas do código</a:t>
              </a: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13" name="Google Shape;2113;p33"/>
          <p:cNvGrpSpPr/>
          <p:nvPr/>
        </p:nvGrpSpPr>
        <p:grpSpPr>
          <a:xfrm>
            <a:off x="5359523" y="2232485"/>
            <a:ext cx="3622556" cy="1020493"/>
            <a:chOff x="5990700" y="2191173"/>
            <a:chExt cx="2696150" cy="622691"/>
          </a:xfrm>
        </p:grpSpPr>
        <p:sp>
          <p:nvSpPr>
            <p:cNvPr id="2114" name="Google Shape;2114;p33"/>
            <p:cNvSpPr txBox="1"/>
            <p:nvPr/>
          </p:nvSpPr>
          <p:spPr>
            <a:xfrm>
              <a:off x="6519573" y="2191173"/>
              <a:ext cx="2167277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Como o código funciona?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15" name="Google Shape;2115;p33"/>
            <p:cNvSpPr txBox="1"/>
            <p:nvPr/>
          </p:nvSpPr>
          <p:spPr>
            <a:xfrm>
              <a:off x="5990700" y="2442464"/>
              <a:ext cx="26961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8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O vídeo é processado quadro a quadro. Cada frame é convertido para tons de cinza, recebe um desfoque e passa por subtração de fundo para destacar objetos em movimento. O código identifica contornos com formato e tamanho parecidos com o de panelas e, se estiverem longe de outras já contadas, registra como nova e atualiza o contador.</a:t>
              </a:r>
              <a:endParaRPr sz="5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16" name="Google Shape;2116;p33"/>
          <p:cNvGrpSpPr/>
          <p:nvPr/>
        </p:nvGrpSpPr>
        <p:grpSpPr>
          <a:xfrm>
            <a:off x="5359523" y="3545413"/>
            <a:ext cx="3589754" cy="887598"/>
            <a:chOff x="5990700" y="3110002"/>
            <a:chExt cx="2696150" cy="685885"/>
          </a:xfrm>
        </p:grpSpPr>
        <p:sp>
          <p:nvSpPr>
            <p:cNvPr id="2117" name="Google Shape;2117;p33"/>
            <p:cNvSpPr txBox="1"/>
            <p:nvPr/>
          </p:nvSpPr>
          <p:spPr>
            <a:xfrm>
              <a:off x="6951950" y="3110002"/>
              <a:ext cx="17349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Resultado final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18" name="Google Shape;2118;p33"/>
            <p:cNvSpPr txBox="1"/>
            <p:nvPr/>
          </p:nvSpPr>
          <p:spPr>
            <a:xfrm>
              <a:off x="5990700" y="3359087"/>
              <a:ext cx="26961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8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O resultado é exibido em tempo real: o vídeo aparece com quadrados verdes ao redor das panelas identificadas, cada uma com um número acima dela. No canto superior esquerdo da tela, é mostrado o número total de panelas detectadas até aquele momento</a:t>
              </a:r>
              <a:endParaRPr sz="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76" name="Google Shape;2176;p33"/>
          <p:cNvGrpSpPr/>
          <p:nvPr/>
        </p:nvGrpSpPr>
        <p:grpSpPr>
          <a:xfrm>
            <a:off x="4738257" y="2477692"/>
            <a:ext cx="342899" cy="457198"/>
            <a:chOff x="4204150" y="2158300"/>
            <a:chExt cx="424800" cy="578000"/>
          </a:xfrm>
        </p:grpSpPr>
        <p:sp>
          <p:nvSpPr>
            <p:cNvPr id="2177" name="Google Shape;2177;p33"/>
            <p:cNvSpPr/>
            <p:nvPr/>
          </p:nvSpPr>
          <p:spPr>
            <a:xfrm>
              <a:off x="4299200" y="2175750"/>
              <a:ext cx="232775" cy="438375"/>
            </a:xfrm>
            <a:custGeom>
              <a:avLst/>
              <a:gdLst/>
              <a:ahLst/>
              <a:cxnLst/>
              <a:rect l="l" t="t" r="r" b="b"/>
              <a:pathLst>
                <a:path w="9311" h="17535" extrusionOk="0">
                  <a:moveTo>
                    <a:pt x="4655" y="1"/>
                  </a:moveTo>
                  <a:lnTo>
                    <a:pt x="4190" y="78"/>
                  </a:lnTo>
                  <a:lnTo>
                    <a:pt x="3724" y="156"/>
                  </a:lnTo>
                  <a:lnTo>
                    <a:pt x="2871" y="389"/>
                  </a:lnTo>
                  <a:lnTo>
                    <a:pt x="2095" y="854"/>
                  </a:lnTo>
                  <a:lnTo>
                    <a:pt x="1397" y="1397"/>
                  </a:lnTo>
                  <a:lnTo>
                    <a:pt x="776" y="2095"/>
                  </a:lnTo>
                  <a:lnTo>
                    <a:pt x="388" y="2871"/>
                  </a:lnTo>
                  <a:lnTo>
                    <a:pt x="78" y="3725"/>
                  </a:lnTo>
                  <a:lnTo>
                    <a:pt x="78" y="4190"/>
                  </a:lnTo>
                  <a:lnTo>
                    <a:pt x="0" y="4656"/>
                  </a:lnTo>
                  <a:lnTo>
                    <a:pt x="0" y="12879"/>
                  </a:lnTo>
                  <a:lnTo>
                    <a:pt x="78" y="13345"/>
                  </a:lnTo>
                  <a:lnTo>
                    <a:pt x="78" y="13810"/>
                  </a:lnTo>
                  <a:lnTo>
                    <a:pt x="388" y="14741"/>
                  </a:lnTo>
                  <a:lnTo>
                    <a:pt x="776" y="15517"/>
                  </a:lnTo>
                  <a:lnTo>
                    <a:pt x="1397" y="16215"/>
                  </a:lnTo>
                  <a:lnTo>
                    <a:pt x="2095" y="16758"/>
                  </a:lnTo>
                  <a:lnTo>
                    <a:pt x="2871" y="17146"/>
                  </a:lnTo>
                  <a:lnTo>
                    <a:pt x="3724" y="17457"/>
                  </a:lnTo>
                  <a:lnTo>
                    <a:pt x="4190" y="17534"/>
                  </a:lnTo>
                  <a:lnTo>
                    <a:pt x="5121" y="17534"/>
                  </a:lnTo>
                  <a:lnTo>
                    <a:pt x="5586" y="17457"/>
                  </a:lnTo>
                  <a:lnTo>
                    <a:pt x="6517" y="17146"/>
                  </a:lnTo>
                  <a:lnTo>
                    <a:pt x="7293" y="16758"/>
                  </a:lnTo>
                  <a:lnTo>
                    <a:pt x="7991" y="16215"/>
                  </a:lnTo>
                  <a:lnTo>
                    <a:pt x="8535" y="15517"/>
                  </a:lnTo>
                  <a:lnTo>
                    <a:pt x="9000" y="14741"/>
                  </a:lnTo>
                  <a:lnTo>
                    <a:pt x="9233" y="13810"/>
                  </a:lnTo>
                  <a:lnTo>
                    <a:pt x="9310" y="13345"/>
                  </a:lnTo>
                  <a:lnTo>
                    <a:pt x="9310" y="12879"/>
                  </a:lnTo>
                  <a:lnTo>
                    <a:pt x="9310" y="4656"/>
                  </a:lnTo>
                  <a:lnTo>
                    <a:pt x="9310" y="4190"/>
                  </a:lnTo>
                  <a:lnTo>
                    <a:pt x="9233" y="3725"/>
                  </a:lnTo>
                  <a:lnTo>
                    <a:pt x="9000" y="2871"/>
                  </a:lnTo>
                  <a:lnTo>
                    <a:pt x="8535" y="2095"/>
                  </a:lnTo>
                  <a:lnTo>
                    <a:pt x="7991" y="1397"/>
                  </a:lnTo>
                  <a:lnTo>
                    <a:pt x="7293" y="854"/>
                  </a:lnTo>
                  <a:lnTo>
                    <a:pt x="6517" y="389"/>
                  </a:lnTo>
                  <a:lnTo>
                    <a:pt x="5586" y="156"/>
                  </a:lnTo>
                  <a:lnTo>
                    <a:pt x="5121" y="78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3"/>
            <p:cNvSpPr/>
            <p:nvPr/>
          </p:nvSpPr>
          <p:spPr>
            <a:xfrm>
              <a:off x="4227425" y="2484150"/>
              <a:ext cx="133875" cy="252150"/>
            </a:xfrm>
            <a:custGeom>
              <a:avLst/>
              <a:gdLst/>
              <a:ahLst/>
              <a:cxnLst/>
              <a:rect l="l" t="t" r="r" b="b"/>
              <a:pathLst>
                <a:path w="5355" h="10086" extrusionOk="0">
                  <a:moveTo>
                    <a:pt x="4578" y="0"/>
                  </a:moveTo>
                  <a:lnTo>
                    <a:pt x="4578" y="388"/>
                  </a:lnTo>
                  <a:lnTo>
                    <a:pt x="4501" y="1397"/>
                  </a:lnTo>
                  <a:lnTo>
                    <a:pt x="4423" y="2793"/>
                  </a:lnTo>
                  <a:lnTo>
                    <a:pt x="4113" y="4345"/>
                  </a:lnTo>
                  <a:lnTo>
                    <a:pt x="3880" y="5198"/>
                  </a:lnTo>
                  <a:lnTo>
                    <a:pt x="3570" y="6052"/>
                  </a:lnTo>
                  <a:lnTo>
                    <a:pt x="3259" y="6828"/>
                  </a:lnTo>
                  <a:lnTo>
                    <a:pt x="2794" y="7526"/>
                  </a:lnTo>
                  <a:lnTo>
                    <a:pt x="2251" y="8146"/>
                  </a:lnTo>
                  <a:lnTo>
                    <a:pt x="1630" y="8690"/>
                  </a:lnTo>
                  <a:lnTo>
                    <a:pt x="854" y="9077"/>
                  </a:lnTo>
                  <a:lnTo>
                    <a:pt x="466" y="9233"/>
                  </a:lnTo>
                  <a:lnTo>
                    <a:pt x="1" y="9310"/>
                  </a:lnTo>
                  <a:lnTo>
                    <a:pt x="156" y="10086"/>
                  </a:lnTo>
                  <a:lnTo>
                    <a:pt x="1010" y="9853"/>
                  </a:lnTo>
                  <a:lnTo>
                    <a:pt x="1785" y="9465"/>
                  </a:lnTo>
                  <a:lnTo>
                    <a:pt x="2406" y="9000"/>
                  </a:lnTo>
                  <a:lnTo>
                    <a:pt x="3104" y="8379"/>
                  </a:lnTo>
                  <a:lnTo>
                    <a:pt x="3647" y="7603"/>
                  </a:lnTo>
                  <a:lnTo>
                    <a:pt x="4113" y="6750"/>
                  </a:lnTo>
                  <a:lnTo>
                    <a:pt x="4501" y="5741"/>
                  </a:lnTo>
                  <a:lnTo>
                    <a:pt x="4811" y="4578"/>
                  </a:lnTo>
                  <a:lnTo>
                    <a:pt x="5044" y="3724"/>
                  </a:lnTo>
                  <a:lnTo>
                    <a:pt x="5121" y="2871"/>
                  </a:lnTo>
                  <a:lnTo>
                    <a:pt x="5277" y="1474"/>
                  </a:lnTo>
                  <a:lnTo>
                    <a:pt x="5354" y="388"/>
                  </a:lnTo>
                  <a:lnTo>
                    <a:pt x="5277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3"/>
            <p:cNvSpPr/>
            <p:nvPr/>
          </p:nvSpPr>
          <p:spPr>
            <a:xfrm>
              <a:off x="4477650" y="2484150"/>
              <a:ext cx="131900" cy="252150"/>
            </a:xfrm>
            <a:custGeom>
              <a:avLst/>
              <a:gdLst/>
              <a:ahLst/>
              <a:cxnLst/>
              <a:rect l="l" t="t" r="r" b="b"/>
              <a:pathLst>
                <a:path w="5276" h="10086" extrusionOk="0">
                  <a:moveTo>
                    <a:pt x="0" y="0"/>
                  </a:moveTo>
                  <a:lnTo>
                    <a:pt x="0" y="388"/>
                  </a:lnTo>
                  <a:lnTo>
                    <a:pt x="78" y="1474"/>
                  </a:lnTo>
                  <a:lnTo>
                    <a:pt x="155" y="2871"/>
                  </a:lnTo>
                  <a:lnTo>
                    <a:pt x="310" y="3724"/>
                  </a:lnTo>
                  <a:lnTo>
                    <a:pt x="466" y="4578"/>
                  </a:lnTo>
                  <a:lnTo>
                    <a:pt x="853" y="5741"/>
                  </a:lnTo>
                  <a:lnTo>
                    <a:pt x="1241" y="6750"/>
                  </a:lnTo>
                  <a:lnTo>
                    <a:pt x="1707" y="7603"/>
                  </a:lnTo>
                  <a:lnTo>
                    <a:pt x="2250" y="8379"/>
                  </a:lnTo>
                  <a:lnTo>
                    <a:pt x="2871" y="9000"/>
                  </a:lnTo>
                  <a:lnTo>
                    <a:pt x="3569" y="9465"/>
                  </a:lnTo>
                  <a:lnTo>
                    <a:pt x="4345" y="9853"/>
                  </a:lnTo>
                  <a:lnTo>
                    <a:pt x="5198" y="10086"/>
                  </a:lnTo>
                  <a:lnTo>
                    <a:pt x="5276" y="9310"/>
                  </a:lnTo>
                  <a:lnTo>
                    <a:pt x="4888" y="9233"/>
                  </a:lnTo>
                  <a:lnTo>
                    <a:pt x="4500" y="9077"/>
                  </a:lnTo>
                  <a:lnTo>
                    <a:pt x="3724" y="8690"/>
                  </a:lnTo>
                  <a:lnTo>
                    <a:pt x="3103" y="8146"/>
                  </a:lnTo>
                  <a:lnTo>
                    <a:pt x="2560" y="7526"/>
                  </a:lnTo>
                  <a:lnTo>
                    <a:pt x="2095" y="6828"/>
                  </a:lnTo>
                  <a:lnTo>
                    <a:pt x="1784" y="6052"/>
                  </a:lnTo>
                  <a:lnTo>
                    <a:pt x="1474" y="5198"/>
                  </a:lnTo>
                  <a:lnTo>
                    <a:pt x="1241" y="4345"/>
                  </a:lnTo>
                  <a:lnTo>
                    <a:pt x="931" y="2793"/>
                  </a:lnTo>
                  <a:lnTo>
                    <a:pt x="776" y="1397"/>
                  </a:lnTo>
                  <a:lnTo>
                    <a:pt x="776" y="388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3"/>
            <p:cNvSpPr/>
            <p:nvPr/>
          </p:nvSpPr>
          <p:spPr>
            <a:xfrm>
              <a:off x="4289500" y="2464750"/>
              <a:ext cx="254100" cy="46575"/>
            </a:xfrm>
            <a:custGeom>
              <a:avLst/>
              <a:gdLst/>
              <a:ahLst/>
              <a:cxnLst/>
              <a:rect l="l" t="t" r="r" b="b"/>
              <a:pathLst>
                <a:path w="10164" h="1863" extrusionOk="0">
                  <a:moveTo>
                    <a:pt x="1" y="0"/>
                  </a:moveTo>
                  <a:lnTo>
                    <a:pt x="1" y="1862"/>
                  </a:lnTo>
                  <a:lnTo>
                    <a:pt x="10164" y="1862"/>
                  </a:lnTo>
                  <a:lnTo>
                    <a:pt x="10164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3"/>
            <p:cNvSpPr/>
            <p:nvPr/>
          </p:nvSpPr>
          <p:spPr>
            <a:xfrm>
              <a:off x="4204150" y="2707200"/>
              <a:ext cx="424800" cy="29100"/>
            </a:xfrm>
            <a:custGeom>
              <a:avLst/>
              <a:gdLst/>
              <a:ahLst/>
              <a:cxnLst/>
              <a:rect l="l" t="t" r="r" b="b"/>
              <a:pathLst>
                <a:path w="16992" h="1164" extrusionOk="0">
                  <a:moveTo>
                    <a:pt x="1" y="0"/>
                  </a:moveTo>
                  <a:lnTo>
                    <a:pt x="1" y="1164"/>
                  </a:lnTo>
                  <a:lnTo>
                    <a:pt x="16991" y="1164"/>
                  </a:lnTo>
                  <a:lnTo>
                    <a:pt x="16991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3"/>
            <p:cNvSpPr/>
            <p:nvPr/>
          </p:nvSpPr>
          <p:spPr>
            <a:xfrm>
              <a:off x="4398125" y="2158300"/>
              <a:ext cx="38800" cy="33000"/>
            </a:xfrm>
            <a:custGeom>
              <a:avLst/>
              <a:gdLst/>
              <a:ahLst/>
              <a:cxnLst/>
              <a:rect l="l" t="t" r="r" b="b"/>
              <a:pathLst>
                <a:path w="1552" h="1320" extrusionOk="0">
                  <a:moveTo>
                    <a:pt x="0" y="0"/>
                  </a:moveTo>
                  <a:lnTo>
                    <a:pt x="0" y="1319"/>
                  </a:lnTo>
                  <a:lnTo>
                    <a:pt x="1552" y="1319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3"/>
            <p:cNvSpPr/>
            <p:nvPr/>
          </p:nvSpPr>
          <p:spPr>
            <a:xfrm>
              <a:off x="4299200" y="2356125"/>
              <a:ext cx="236650" cy="21375"/>
            </a:xfrm>
            <a:custGeom>
              <a:avLst/>
              <a:gdLst/>
              <a:ahLst/>
              <a:cxnLst/>
              <a:rect l="l" t="t" r="r" b="b"/>
              <a:pathLst>
                <a:path w="9466" h="855" extrusionOk="0">
                  <a:moveTo>
                    <a:pt x="0" y="1"/>
                  </a:moveTo>
                  <a:lnTo>
                    <a:pt x="0" y="854"/>
                  </a:lnTo>
                  <a:lnTo>
                    <a:pt x="9466" y="854"/>
                  </a:lnTo>
                  <a:lnTo>
                    <a:pt x="9466" y="1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3"/>
            <p:cNvSpPr/>
            <p:nvPr/>
          </p:nvSpPr>
          <p:spPr>
            <a:xfrm>
              <a:off x="4299200" y="2387175"/>
              <a:ext cx="236650" cy="15525"/>
            </a:xfrm>
            <a:custGeom>
              <a:avLst/>
              <a:gdLst/>
              <a:ahLst/>
              <a:cxnLst/>
              <a:rect l="l" t="t" r="r" b="b"/>
              <a:pathLst>
                <a:path w="9466" h="621" extrusionOk="0">
                  <a:moveTo>
                    <a:pt x="0" y="0"/>
                  </a:moveTo>
                  <a:lnTo>
                    <a:pt x="0" y="621"/>
                  </a:lnTo>
                  <a:lnTo>
                    <a:pt x="9466" y="621"/>
                  </a:lnTo>
                  <a:lnTo>
                    <a:pt x="9466" y="0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5" name="Google Shape;2185;p33"/>
          <p:cNvGrpSpPr/>
          <p:nvPr/>
        </p:nvGrpSpPr>
        <p:grpSpPr>
          <a:xfrm>
            <a:off x="4780925" y="1310077"/>
            <a:ext cx="271550" cy="413150"/>
            <a:chOff x="4890775" y="3723525"/>
            <a:chExt cx="271550" cy="413150"/>
          </a:xfrm>
        </p:grpSpPr>
        <p:sp>
          <p:nvSpPr>
            <p:cNvPr id="2186" name="Google Shape;2186;p33"/>
            <p:cNvSpPr/>
            <p:nvPr/>
          </p:nvSpPr>
          <p:spPr>
            <a:xfrm>
              <a:off x="4900475" y="3742925"/>
              <a:ext cx="257975" cy="391800"/>
            </a:xfrm>
            <a:custGeom>
              <a:avLst/>
              <a:gdLst/>
              <a:ahLst/>
              <a:cxnLst/>
              <a:rect l="l" t="t" r="r" b="b"/>
              <a:pathLst>
                <a:path w="10319" h="15672" extrusionOk="0">
                  <a:moveTo>
                    <a:pt x="3026" y="0"/>
                  </a:moveTo>
                  <a:lnTo>
                    <a:pt x="2948" y="2871"/>
                  </a:lnTo>
                  <a:lnTo>
                    <a:pt x="2793" y="4578"/>
                  </a:lnTo>
                  <a:lnTo>
                    <a:pt x="2638" y="6207"/>
                  </a:lnTo>
                  <a:lnTo>
                    <a:pt x="2250" y="8922"/>
                  </a:lnTo>
                  <a:lnTo>
                    <a:pt x="1784" y="11095"/>
                  </a:lnTo>
                  <a:lnTo>
                    <a:pt x="1241" y="12801"/>
                  </a:lnTo>
                  <a:lnTo>
                    <a:pt x="776" y="14120"/>
                  </a:lnTo>
                  <a:lnTo>
                    <a:pt x="388" y="14974"/>
                  </a:lnTo>
                  <a:lnTo>
                    <a:pt x="0" y="15672"/>
                  </a:lnTo>
                  <a:lnTo>
                    <a:pt x="10318" y="15672"/>
                  </a:lnTo>
                  <a:lnTo>
                    <a:pt x="10163" y="15517"/>
                  </a:lnTo>
                  <a:lnTo>
                    <a:pt x="9853" y="15051"/>
                  </a:lnTo>
                  <a:lnTo>
                    <a:pt x="9310" y="14275"/>
                  </a:lnTo>
                  <a:lnTo>
                    <a:pt x="8767" y="13034"/>
                  </a:lnTo>
                  <a:lnTo>
                    <a:pt x="8456" y="12258"/>
                  </a:lnTo>
                  <a:lnTo>
                    <a:pt x="8146" y="11327"/>
                  </a:lnTo>
                  <a:lnTo>
                    <a:pt x="7913" y="10241"/>
                  </a:lnTo>
                  <a:lnTo>
                    <a:pt x="7603" y="9077"/>
                  </a:lnTo>
                  <a:lnTo>
                    <a:pt x="7370" y="7681"/>
                  </a:lnTo>
                  <a:lnTo>
                    <a:pt x="7215" y="6129"/>
                  </a:lnTo>
                  <a:lnTo>
                    <a:pt x="7060" y="4500"/>
                  </a:lnTo>
                  <a:lnTo>
                    <a:pt x="6905" y="2560"/>
                  </a:lnTo>
                  <a:lnTo>
                    <a:pt x="690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3"/>
            <p:cNvSpPr/>
            <p:nvPr/>
          </p:nvSpPr>
          <p:spPr>
            <a:xfrm>
              <a:off x="4970275" y="3723525"/>
              <a:ext cx="108650" cy="29125"/>
            </a:xfrm>
            <a:custGeom>
              <a:avLst/>
              <a:gdLst/>
              <a:ahLst/>
              <a:cxnLst/>
              <a:rect l="l" t="t" r="r" b="b"/>
              <a:pathLst>
                <a:path w="4346" h="1165" extrusionOk="0">
                  <a:moveTo>
                    <a:pt x="1" y="0"/>
                  </a:moveTo>
                  <a:lnTo>
                    <a:pt x="1" y="1164"/>
                  </a:lnTo>
                  <a:lnTo>
                    <a:pt x="4346" y="1164"/>
                  </a:lnTo>
                  <a:lnTo>
                    <a:pt x="434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3"/>
            <p:cNvSpPr/>
            <p:nvPr/>
          </p:nvSpPr>
          <p:spPr>
            <a:xfrm>
              <a:off x="4890775" y="4121125"/>
              <a:ext cx="271550" cy="15550"/>
            </a:xfrm>
            <a:custGeom>
              <a:avLst/>
              <a:gdLst/>
              <a:ahLst/>
              <a:cxnLst/>
              <a:rect l="l" t="t" r="r" b="b"/>
              <a:pathLst>
                <a:path w="10862" h="622" extrusionOk="0">
                  <a:moveTo>
                    <a:pt x="0" y="1"/>
                  </a:moveTo>
                  <a:lnTo>
                    <a:pt x="0" y="621"/>
                  </a:lnTo>
                  <a:lnTo>
                    <a:pt x="10862" y="621"/>
                  </a:lnTo>
                  <a:lnTo>
                    <a:pt x="10862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3"/>
            <p:cNvSpPr/>
            <p:nvPr/>
          </p:nvSpPr>
          <p:spPr>
            <a:xfrm>
              <a:off x="4972225" y="3762325"/>
              <a:ext cx="102825" cy="15525"/>
            </a:xfrm>
            <a:custGeom>
              <a:avLst/>
              <a:gdLst/>
              <a:ahLst/>
              <a:cxnLst/>
              <a:rect l="l" t="t" r="r" b="b"/>
              <a:pathLst>
                <a:path w="4113" h="621" extrusionOk="0">
                  <a:moveTo>
                    <a:pt x="1" y="0"/>
                  </a:moveTo>
                  <a:lnTo>
                    <a:pt x="1" y="621"/>
                  </a:lnTo>
                  <a:lnTo>
                    <a:pt x="4112" y="621"/>
                  </a:lnTo>
                  <a:lnTo>
                    <a:pt x="4112" y="0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3"/>
            <p:cNvSpPr/>
            <p:nvPr/>
          </p:nvSpPr>
          <p:spPr>
            <a:xfrm>
              <a:off x="4972225" y="3789475"/>
              <a:ext cx="102825" cy="15525"/>
            </a:xfrm>
            <a:custGeom>
              <a:avLst/>
              <a:gdLst/>
              <a:ahLst/>
              <a:cxnLst/>
              <a:rect l="l" t="t" r="r" b="b"/>
              <a:pathLst>
                <a:path w="4113" h="621" extrusionOk="0">
                  <a:moveTo>
                    <a:pt x="1" y="0"/>
                  </a:moveTo>
                  <a:lnTo>
                    <a:pt x="1" y="621"/>
                  </a:lnTo>
                  <a:lnTo>
                    <a:pt x="4112" y="621"/>
                  </a:lnTo>
                  <a:lnTo>
                    <a:pt x="4112" y="0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1" name="Google Shape;2191;p33"/>
          <p:cNvGrpSpPr/>
          <p:nvPr/>
        </p:nvGrpSpPr>
        <p:grpSpPr>
          <a:xfrm>
            <a:off x="4686339" y="3744053"/>
            <a:ext cx="457223" cy="403843"/>
            <a:chOff x="6372575" y="4883375"/>
            <a:chExt cx="696350" cy="607100"/>
          </a:xfrm>
        </p:grpSpPr>
        <p:sp>
          <p:nvSpPr>
            <p:cNvPr id="2192" name="Google Shape;2192;p33"/>
            <p:cNvSpPr/>
            <p:nvPr/>
          </p:nvSpPr>
          <p:spPr>
            <a:xfrm>
              <a:off x="6372575" y="4883375"/>
              <a:ext cx="240550" cy="607100"/>
            </a:xfrm>
            <a:custGeom>
              <a:avLst/>
              <a:gdLst/>
              <a:ahLst/>
              <a:cxnLst/>
              <a:rect l="l" t="t" r="r" b="b"/>
              <a:pathLst>
                <a:path w="9622" h="24284" extrusionOk="0">
                  <a:moveTo>
                    <a:pt x="9621" y="1"/>
                  </a:moveTo>
                  <a:lnTo>
                    <a:pt x="1" y="4268"/>
                  </a:lnTo>
                  <a:lnTo>
                    <a:pt x="1" y="24206"/>
                  </a:lnTo>
                  <a:lnTo>
                    <a:pt x="9621" y="24284"/>
                  </a:lnTo>
                  <a:lnTo>
                    <a:pt x="962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3"/>
            <p:cNvSpPr/>
            <p:nvPr/>
          </p:nvSpPr>
          <p:spPr>
            <a:xfrm>
              <a:off x="6601450" y="4883375"/>
              <a:ext cx="240525" cy="607100"/>
            </a:xfrm>
            <a:custGeom>
              <a:avLst/>
              <a:gdLst/>
              <a:ahLst/>
              <a:cxnLst/>
              <a:rect l="l" t="t" r="r" b="b"/>
              <a:pathLst>
                <a:path w="9621" h="24284" extrusionOk="0">
                  <a:moveTo>
                    <a:pt x="9621" y="1"/>
                  </a:moveTo>
                  <a:lnTo>
                    <a:pt x="1" y="4268"/>
                  </a:lnTo>
                  <a:lnTo>
                    <a:pt x="1" y="24206"/>
                  </a:lnTo>
                  <a:lnTo>
                    <a:pt x="9621" y="24284"/>
                  </a:lnTo>
                  <a:lnTo>
                    <a:pt x="962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3"/>
            <p:cNvSpPr/>
            <p:nvPr/>
          </p:nvSpPr>
          <p:spPr>
            <a:xfrm>
              <a:off x="6830325" y="4883375"/>
              <a:ext cx="238600" cy="607100"/>
            </a:xfrm>
            <a:custGeom>
              <a:avLst/>
              <a:gdLst/>
              <a:ahLst/>
              <a:cxnLst/>
              <a:rect l="l" t="t" r="r" b="b"/>
              <a:pathLst>
                <a:path w="9544" h="24284" extrusionOk="0">
                  <a:moveTo>
                    <a:pt x="9543" y="1"/>
                  </a:moveTo>
                  <a:lnTo>
                    <a:pt x="0" y="4268"/>
                  </a:lnTo>
                  <a:lnTo>
                    <a:pt x="0" y="24206"/>
                  </a:lnTo>
                  <a:lnTo>
                    <a:pt x="9543" y="24284"/>
                  </a:lnTo>
                  <a:lnTo>
                    <a:pt x="9543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3"/>
            <p:cNvSpPr/>
            <p:nvPr/>
          </p:nvSpPr>
          <p:spPr>
            <a:xfrm>
              <a:off x="6434650" y="5059875"/>
              <a:ext cx="44625" cy="75675"/>
            </a:xfrm>
            <a:custGeom>
              <a:avLst/>
              <a:gdLst/>
              <a:ahLst/>
              <a:cxnLst/>
              <a:rect l="l" t="t" r="r" b="b"/>
              <a:pathLst>
                <a:path w="1785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3"/>
            <p:cNvSpPr/>
            <p:nvPr/>
          </p:nvSpPr>
          <p:spPr>
            <a:xfrm>
              <a:off x="6504475" y="5059875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863" y="3026"/>
                  </a:lnTo>
                  <a:lnTo>
                    <a:pt x="1863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3"/>
            <p:cNvSpPr/>
            <p:nvPr/>
          </p:nvSpPr>
          <p:spPr>
            <a:xfrm>
              <a:off x="6434650" y="5176250"/>
              <a:ext cx="44625" cy="75675"/>
            </a:xfrm>
            <a:custGeom>
              <a:avLst/>
              <a:gdLst/>
              <a:ahLst/>
              <a:cxnLst/>
              <a:rect l="l" t="t" r="r" b="b"/>
              <a:pathLst>
                <a:path w="1785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3"/>
            <p:cNvSpPr/>
            <p:nvPr/>
          </p:nvSpPr>
          <p:spPr>
            <a:xfrm>
              <a:off x="6504475" y="5176250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863" y="3026"/>
                  </a:lnTo>
                  <a:lnTo>
                    <a:pt x="1863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3"/>
            <p:cNvSpPr/>
            <p:nvPr/>
          </p:nvSpPr>
          <p:spPr>
            <a:xfrm>
              <a:off x="6663525" y="5059875"/>
              <a:ext cx="44625" cy="75675"/>
            </a:xfrm>
            <a:custGeom>
              <a:avLst/>
              <a:gdLst/>
              <a:ahLst/>
              <a:cxnLst/>
              <a:rect l="l" t="t" r="r" b="b"/>
              <a:pathLst>
                <a:path w="1785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3"/>
            <p:cNvSpPr/>
            <p:nvPr/>
          </p:nvSpPr>
          <p:spPr>
            <a:xfrm>
              <a:off x="6733350" y="5059875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862" y="3026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3"/>
            <p:cNvSpPr/>
            <p:nvPr/>
          </p:nvSpPr>
          <p:spPr>
            <a:xfrm>
              <a:off x="6663525" y="5176250"/>
              <a:ext cx="44625" cy="75675"/>
            </a:xfrm>
            <a:custGeom>
              <a:avLst/>
              <a:gdLst/>
              <a:ahLst/>
              <a:cxnLst/>
              <a:rect l="l" t="t" r="r" b="b"/>
              <a:pathLst>
                <a:path w="1785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3"/>
            <p:cNvSpPr/>
            <p:nvPr/>
          </p:nvSpPr>
          <p:spPr>
            <a:xfrm>
              <a:off x="6733350" y="5176250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862" y="3026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3"/>
            <p:cNvSpPr/>
            <p:nvPr/>
          </p:nvSpPr>
          <p:spPr>
            <a:xfrm>
              <a:off x="6876875" y="5059875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862" y="3026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3"/>
            <p:cNvSpPr/>
            <p:nvPr/>
          </p:nvSpPr>
          <p:spPr>
            <a:xfrm>
              <a:off x="6948625" y="5059875"/>
              <a:ext cx="44650" cy="75675"/>
            </a:xfrm>
            <a:custGeom>
              <a:avLst/>
              <a:gdLst/>
              <a:ahLst/>
              <a:cxnLst/>
              <a:rect l="l" t="t" r="r" b="b"/>
              <a:pathLst>
                <a:path w="1786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3"/>
            <p:cNvSpPr/>
            <p:nvPr/>
          </p:nvSpPr>
          <p:spPr>
            <a:xfrm>
              <a:off x="6876875" y="5176250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862" y="3026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3"/>
            <p:cNvSpPr/>
            <p:nvPr/>
          </p:nvSpPr>
          <p:spPr>
            <a:xfrm>
              <a:off x="6948625" y="5176250"/>
              <a:ext cx="44650" cy="75675"/>
            </a:xfrm>
            <a:custGeom>
              <a:avLst/>
              <a:gdLst/>
              <a:ahLst/>
              <a:cxnLst/>
              <a:rect l="l" t="t" r="r" b="b"/>
              <a:pathLst>
                <a:path w="1786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8E7037C3-26D9-2608-E21F-6B8708DCE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33" y="794670"/>
            <a:ext cx="2704342" cy="42381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5"/>
          <p:cNvSpPr txBox="1">
            <a:spLocks noGrp="1"/>
          </p:cNvSpPr>
          <p:nvPr>
            <p:ph type="title"/>
          </p:nvPr>
        </p:nvSpPr>
        <p:spPr>
          <a:xfrm>
            <a:off x="457200" y="88367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Video utilizado</a:t>
            </a:r>
            <a:endParaRPr dirty="0"/>
          </a:p>
        </p:txBody>
      </p:sp>
      <p:pic>
        <p:nvPicPr>
          <p:cNvPr id="2" name="Linha de produção na China #shorts">
            <a:hlinkClick r:id="" action="ppaction://media"/>
            <a:extLst>
              <a:ext uri="{FF2B5EF4-FFF2-40B4-BE49-F238E27FC236}">
                <a16:creationId xmlns:a16="http://schemas.microsoft.com/office/drawing/2014/main" id="{12ED3D3F-E575-D0FD-E245-211CB0AD12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76750" y="441601"/>
            <a:ext cx="2547256" cy="45396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0" name="Google Shape;3630;p3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Video final</a:t>
            </a:r>
            <a:endParaRPr dirty="0"/>
          </a:p>
        </p:txBody>
      </p:sp>
      <p:pic>
        <p:nvPicPr>
          <p:cNvPr id="3" name="Vídeo sem título (1)">
            <a:hlinkClick r:id="" action="ppaction://media"/>
            <a:extLst>
              <a:ext uri="{FF2B5EF4-FFF2-40B4-BE49-F238E27FC236}">
                <a16:creationId xmlns:a16="http://schemas.microsoft.com/office/drawing/2014/main" id="{63C58B74-6FD6-23F7-4BB4-A5E92C7525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4603" y="805407"/>
            <a:ext cx="7334794" cy="4125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dustrial Production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749096"/>
      </a:accent1>
      <a:accent2>
        <a:srgbClr val="FDC47D"/>
      </a:accent2>
      <a:accent3>
        <a:srgbClr val="FA8838"/>
      </a:accent3>
      <a:accent4>
        <a:srgbClr val="F25050"/>
      </a:accent4>
      <a:accent5>
        <a:srgbClr val="4AA2D9"/>
      </a:accent5>
      <a:accent6>
        <a:srgbClr val="2741C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352</Words>
  <Application>Microsoft Office PowerPoint</Application>
  <PresentationFormat>Apresentação na tela (16:9)</PresentationFormat>
  <Paragraphs>57</Paragraphs>
  <Slides>10</Slides>
  <Notes>10</Notes>
  <HiddenSlides>0</HiddenSlides>
  <MMClips>3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Fira Sans</vt:lpstr>
      <vt:lpstr>Roboto</vt:lpstr>
      <vt:lpstr>Arial</vt:lpstr>
      <vt:lpstr>Simple Light</vt:lpstr>
      <vt:lpstr>Industrial Production Infographics by Slidesgo</vt:lpstr>
      <vt:lpstr>Checkpoint 02 – Aplicação de visão computacional</vt:lpstr>
      <vt:lpstr>O que construimos</vt:lpstr>
      <vt:lpstr>Esquema de construção</vt:lpstr>
      <vt:lpstr>Código do arduino</vt:lpstr>
      <vt:lpstr>Implementação python</vt:lpstr>
      <vt:lpstr>Vídeo - Funcionando</vt:lpstr>
      <vt:lpstr>Leitura de itens na esteira - código</vt:lpstr>
      <vt:lpstr>Video utilizado</vt:lpstr>
      <vt:lpstr>Video final</vt:lpstr>
      <vt:lpstr>Muito 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Gabriel Penna de Lima</dc:creator>
  <cp:lastModifiedBy>Gabriel Penna de Lima</cp:lastModifiedBy>
  <cp:revision>3</cp:revision>
  <dcterms:modified xsi:type="dcterms:W3CDTF">2025-04-13T19:59:57Z</dcterms:modified>
</cp:coreProperties>
</file>